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367" r:id="rId2"/>
    <p:sldId id="365" r:id="rId3"/>
    <p:sldId id="364" r:id="rId4"/>
    <p:sldId id="467" r:id="rId5"/>
    <p:sldId id="417" r:id="rId6"/>
    <p:sldId id="258" r:id="rId7"/>
    <p:sldId id="340" r:id="rId8"/>
    <p:sldId id="261" r:id="rId9"/>
    <p:sldId id="366" r:id="rId10"/>
    <p:sldId id="339" r:id="rId11"/>
    <p:sldId id="306" r:id="rId12"/>
    <p:sldId id="341" r:id="rId13"/>
    <p:sldId id="469" r:id="rId14"/>
    <p:sldId id="470" r:id="rId15"/>
    <p:sldId id="342" r:id="rId16"/>
    <p:sldId id="292" r:id="rId17"/>
    <p:sldId id="344" r:id="rId18"/>
    <p:sldId id="343" r:id="rId19"/>
    <p:sldId id="345" r:id="rId20"/>
    <p:sldId id="263" r:id="rId21"/>
    <p:sldId id="346" r:id="rId22"/>
    <p:sldId id="295" r:id="rId23"/>
    <p:sldId id="296" r:id="rId24"/>
    <p:sldId id="347" r:id="rId25"/>
    <p:sldId id="348" r:id="rId26"/>
    <p:sldId id="349" r:id="rId27"/>
    <p:sldId id="350" r:id="rId28"/>
    <p:sldId id="351" r:id="rId29"/>
    <p:sldId id="354" r:id="rId30"/>
    <p:sldId id="352" r:id="rId31"/>
    <p:sldId id="353" r:id="rId32"/>
    <p:sldId id="355" r:id="rId33"/>
    <p:sldId id="357" r:id="rId34"/>
    <p:sldId id="464" r:id="rId35"/>
    <p:sldId id="356" r:id="rId36"/>
    <p:sldId id="465" r:id="rId37"/>
    <p:sldId id="358" r:id="rId38"/>
    <p:sldId id="359" r:id="rId39"/>
    <p:sldId id="285" r:id="rId40"/>
    <p:sldId id="360" r:id="rId41"/>
    <p:sldId id="468" r:id="rId42"/>
    <p:sldId id="361" r:id="rId43"/>
    <p:sldId id="466" r:id="rId44"/>
    <p:sldId id="362" r:id="rId45"/>
    <p:sldId id="298" r:id="rId46"/>
    <p:sldId id="307" r:id="rId47"/>
    <p:sldId id="308" r:id="rId48"/>
    <p:sldId id="363" r:id="rId49"/>
    <p:sldId id="309" r:id="rId50"/>
    <p:sldId id="310" r:id="rId51"/>
    <p:sldId id="311" r:id="rId52"/>
    <p:sldId id="312" r:id="rId53"/>
    <p:sldId id="313" r:id="rId54"/>
    <p:sldId id="314" r:id="rId55"/>
    <p:sldId id="369" r:id="rId56"/>
    <p:sldId id="316" r:id="rId57"/>
    <p:sldId id="368"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3F3"/>
    <a:srgbClr val="E4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42365" autoAdjust="0"/>
  </p:normalViewPr>
  <p:slideViewPr>
    <p:cSldViewPr snapToGrid="0">
      <p:cViewPr varScale="1">
        <p:scale>
          <a:sx n="73" d="100"/>
          <a:sy n="73" d="100"/>
        </p:scale>
        <p:origin x="132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89706-3753-4D7C-8D9B-12369E01BF12}" type="datetimeFigureOut">
              <a:rPr lang="vi-VN" smtClean="0"/>
              <a:t>24/05/2024</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31CAC-7213-44B9-8B75-8CE25840BB71}"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B6431CAC-7213-44B9-8B75-8CE25840BB71}" type="slidenum">
              <a:rPr lang="vi-VN" smtClean="0"/>
              <a:t>8</a:t>
            </a:fld>
            <a:endParaRPr lang="vi-V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B6431CAC-7213-44B9-8B75-8CE25840BB71}" type="slidenum">
              <a:rPr lang="vi-VN" smtClean="0"/>
              <a:t>11</a:t>
            </a:fld>
            <a:endParaRPr lang="vi-V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 Quy luật bảo toàn và chuyển hoá năng lượng đã chứng minh khoa học về sự không tách rời nhau, sự chuyển hoá lẫn nhau và được bảo toàn các hình thức vận động của vật chất.</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Thuyết tiến hoá đã đem lại cơ sở khoa học về sự phát sinh, phát triển đa dạng bởi tính di truyền, biến dị và mối liên hệ hữu cơ giữa các loài thực vật, động vật trong quá trình chọn lọc tự nhiên.</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Thuyết tế bào là một căn cứ khoa học chứng minh sự thống nhất về mặt nguồn gốc, hình thái và cấu tạo vật chất của cơ thể thực vật, động vật và giải thích quá trình phát triển trong mối liên hệ của chúng</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Quy luật bảo toàn và chuyển hoá năng lượng, thuyết tiến hoá và thuyết tế bào là những thành tựu khoa học bác bỏ tư duy siêu hình và quan điểm thần học về vai trò của Đấng sáng tạo; khẳng định tính đúng đắn của quan điểm duy vật biện chứng về thế giới vật chất là vô cùng, vô tận, tự tồn tại, tự vận động, tự chuyển hoá; khẳng định tính khoa học của tư duy biện chứng duy vật trong nhận thức và thực tiễn.</a:t>
            </a:r>
            <a:endParaRPr lang="vi-VN" sz="1200" kern="1200">
              <a:solidFill>
                <a:schemeClr val="tx1"/>
              </a:solidFill>
              <a:effectLst/>
              <a:latin typeface="+mn-lt"/>
              <a:ea typeface="+mn-ea"/>
              <a:cs typeface="+mn-cs"/>
            </a:endParaRPr>
          </a:p>
          <a:p>
            <a:endParaRPr lang="vi-VN"/>
          </a:p>
        </p:txBody>
      </p:sp>
      <p:sp>
        <p:nvSpPr>
          <p:cNvPr id="4" name="Slide Number Placeholder 3"/>
          <p:cNvSpPr>
            <a:spLocks noGrp="1"/>
          </p:cNvSpPr>
          <p:nvPr>
            <p:ph type="sldNum" sz="quarter" idx="10"/>
          </p:nvPr>
        </p:nvSpPr>
        <p:spPr/>
        <p:txBody>
          <a:bodyPr/>
          <a:lstStyle/>
          <a:p>
            <a:fld id="{B6431CAC-7213-44B9-8B75-8CE25840BB71}" type="slidenum">
              <a:rPr lang="vi-VN" smtClean="0"/>
              <a:t>23</a:t>
            </a:fld>
            <a:endParaRPr lang="vi-V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Từ năm 1844, C. Mác và Ph. Ăngghen bắt đầu gặp nhau, sớm thống nhất tư tưởng và hoạt động chính trị. Hai ông cùng nhau phát hiện ra sức mạnh to lớn của giai cấp công nhân và chuyển biến từ chủ nghĩa duy tâm sang chủ nghĩa duy vật, từ tinh thần dân chủ sang lập trường cách mạng.</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Hai ông đã viết nhiều tác phẩm hình thành ba bộ phận cấu thành chủ nghĩa Mác là triết học, kinh tế chính trị học và chủ nghĩa xã hội khoa học. Hai ông còn tham gia sáng lập và là lãnh tụ của Quốc tế I (1863-1876), đặt nền tảng cho phong trào công nhân quốc tế</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Năm 1883 C. Mác qua đời, Ăngghen tiếp tục thành lập quốc tế II (1889), mở ra thời kỳ phát triển rộng của phong trào.</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Bằng hoạt động lý luận, sáng lập học thuyết mang tên mình, Mác – Ăngghen đã đưa phong trào công nhân từ tự phát thành phong trào tự giác và phát triển mạnh mẽ</a:t>
            </a:r>
            <a:endParaRPr lang="vi-VN"/>
          </a:p>
        </p:txBody>
      </p:sp>
      <p:sp>
        <p:nvSpPr>
          <p:cNvPr id="4" name="Slide Number Placeholder 3"/>
          <p:cNvSpPr>
            <a:spLocks noGrp="1"/>
          </p:cNvSpPr>
          <p:nvPr>
            <p:ph type="sldNum" sz="quarter" idx="10"/>
          </p:nvPr>
        </p:nvSpPr>
        <p:spPr/>
        <p:txBody>
          <a:bodyPr/>
          <a:lstStyle/>
          <a:p>
            <a:fld id="{B6431CAC-7213-44B9-8B75-8CE25840BB71}" type="slidenum">
              <a:rPr lang="vi-VN" smtClean="0"/>
              <a:t>45</a:t>
            </a:fld>
            <a:endParaRPr lang="vi-V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Từ năm 1844, C. Mác và Ph. Ăngghen bắt đầu gặp nhau, sớm thống nhất tư tưởng và hoạt động chính trị. Hai ông cùng nhau phát hiện ra sức mạnh to lớn của giai cấp công nhân và chuyển biến từ chủ nghĩa duy tâm sang chủ nghĩa duy vật, từ tinh thần dân chủ sang lập trường cách mạng.</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Hai ông đã viết nhiều tác phẩm hình thành ba bộ phận cấu thành chủ nghĩa Mác là triết học, kinh tế chính trị học và chủ nghĩa xã hội khoa học. Hai ông còn tham gia sáng lập và là lãnh tụ của Quốc tế I (1863-1876), đặt nền tảng cho phong trào công nhân quốc tế</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Năm 1883 C. Mác qua đời, Ăngghen tiếp tục thành lập quốc tế II (1889), mở ra thời kỳ phát triển rộng của phong trào.</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Bằng hoạt động lý luận, sáng lập học thuyết mang tên mình, Mác – Ăngghen đã đưa phong trào công nhân từ tự phát thành phong trào tự giác và phát triển mạnh mẽ</a:t>
            </a:r>
            <a:endParaRPr lang="vi-VN"/>
          </a:p>
        </p:txBody>
      </p:sp>
      <p:sp>
        <p:nvSpPr>
          <p:cNvPr id="4" name="Slide Number Placeholder 3"/>
          <p:cNvSpPr>
            <a:spLocks noGrp="1"/>
          </p:cNvSpPr>
          <p:nvPr>
            <p:ph type="sldNum" sz="quarter" idx="10"/>
          </p:nvPr>
        </p:nvSpPr>
        <p:spPr/>
        <p:txBody>
          <a:bodyPr/>
          <a:lstStyle/>
          <a:p>
            <a:fld id="{B6431CAC-7213-44B9-8B75-8CE25840BB71}" type="slidenum">
              <a:rPr lang="vi-VN" smtClean="0"/>
              <a:t>46</a:t>
            </a:fld>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solidFill>
                <a:srgbClr val="000000">
                  <a:tint val="75000"/>
                </a:srgbClr>
              </a:solidFill>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grpSp>
        <p:nvGrpSpPr>
          <p:cNvPr id="7" name="Group 6"/>
          <p:cNvGrpSpPr/>
          <p:nvPr userDrawn="1"/>
        </p:nvGrpSpPr>
        <p:grpSpPr bwMode="ltGray">
          <a:xfrm>
            <a:off x="-120949" y="-345710"/>
            <a:ext cx="9264949" cy="8581810"/>
            <a:chOff x="-2405020" y="-323218"/>
            <a:chExt cx="11407870" cy="8775859"/>
          </a:xfrm>
          <a:gradFill>
            <a:gsLst>
              <a:gs pos="0">
                <a:schemeClr val="accent1">
                  <a:alpha val="54000"/>
                </a:schemeClr>
              </a:gs>
              <a:gs pos="40000">
                <a:schemeClr val="accent5">
                  <a:alpha val="42000"/>
                </a:schemeClr>
              </a:gs>
              <a:gs pos="100000">
                <a:schemeClr val="accent3">
                  <a:alpha val="29000"/>
                </a:schemeClr>
              </a:gs>
            </a:gsLst>
            <a:lin ang="3600000" scaled="0"/>
          </a:gradFill>
        </p:grpSpPr>
        <p:sp>
          <p:nvSpPr>
            <p:cNvPr id="8" name="Freeform 7"/>
            <p:cNvSpPr/>
            <p:nvPr/>
          </p:nvSpPr>
          <p:spPr bwMode="ltGray">
            <a:xfrm rot="19900552">
              <a:off x="-906375" y="264281"/>
              <a:ext cx="9253346" cy="6465426"/>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1947591 w 7302493"/>
                <a:gd name="connsiteY5-1268" fmla="*/ 4596058 h 4886694"/>
                <a:gd name="connsiteX6-1269" fmla="*/ 0 w 7302493"/>
                <a:gd name="connsiteY6-1270" fmla="*/ 4886694 h 4886694"/>
                <a:gd name="connsiteX0-1271" fmla="*/ 0 w 7302493"/>
                <a:gd name="connsiteY0-1272" fmla="*/ 4886694 h 5160655"/>
                <a:gd name="connsiteX1-1273" fmla="*/ 2813843 w 7302493"/>
                <a:gd name="connsiteY1-1274" fmla="*/ 1889467 h 5160655"/>
                <a:gd name="connsiteX2-1275" fmla="*/ 7193414 w 7302493"/>
                <a:gd name="connsiteY2-1276" fmla="*/ 0 h 5160655"/>
                <a:gd name="connsiteX3-1277" fmla="*/ 7302493 w 7302493"/>
                <a:gd name="connsiteY3-1278" fmla="*/ 1194015 h 5160655"/>
                <a:gd name="connsiteX4-1279" fmla="*/ 4169123 w 7302493"/>
                <a:gd name="connsiteY4-1280" fmla="*/ 3533234 h 5160655"/>
                <a:gd name="connsiteX5-1281" fmla="*/ 0 w 7302493"/>
                <a:gd name="connsiteY5-1282" fmla="*/ 4886694 h 5160655"/>
                <a:gd name="connsiteX0-1283" fmla="*/ 6190 w 5454300"/>
                <a:gd name="connsiteY0-1284" fmla="*/ 2648408 h 4148681"/>
                <a:gd name="connsiteX1-1285" fmla="*/ 965650 w 5454300"/>
                <a:gd name="connsiteY1-1286" fmla="*/ 1889467 h 4148681"/>
                <a:gd name="connsiteX2-1287" fmla="*/ 5345221 w 5454300"/>
                <a:gd name="connsiteY2-1288" fmla="*/ 0 h 4148681"/>
                <a:gd name="connsiteX3-1289" fmla="*/ 5454300 w 5454300"/>
                <a:gd name="connsiteY3-1290" fmla="*/ 1194015 h 4148681"/>
                <a:gd name="connsiteX4-1291" fmla="*/ 2320930 w 5454300"/>
                <a:gd name="connsiteY4-1292" fmla="*/ 3533234 h 4148681"/>
                <a:gd name="connsiteX5-1293" fmla="*/ 6190 w 5454300"/>
                <a:gd name="connsiteY5-1294" fmla="*/ 2648408 h 4148681"/>
                <a:gd name="connsiteX0-1295" fmla="*/ 6190 w 5454300"/>
                <a:gd name="connsiteY0-1296" fmla="*/ 2648408 h 3533234"/>
                <a:gd name="connsiteX1-1297" fmla="*/ 965650 w 5454300"/>
                <a:gd name="connsiteY1-1298" fmla="*/ 1889467 h 3533234"/>
                <a:gd name="connsiteX2-1299" fmla="*/ 5345221 w 5454300"/>
                <a:gd name="connsiteY2-1300" fmla="*/ 0 h 3533234"/>
                <a:gd name="connsiteX3-1301" fmla="*/ 5454300 w 5454300"/>
                <a:gd name="connsiteY3-1302" fmla="*/ 1194015 h 3533234"/>
                <a:gd name="connsiteX4-1303" fmla="*/ 2320930 w 5454300"/>
                <a:gd name="connsiteY4-1304" fmla="*/ 3533234 h 3533234"/>
                <a:gd name="connsiteX5-1305" fmla="*/ 6190 w 5454300"/>
                <a:gd name="connsiteY5-1306" fmla="*/ 2648408 h 3533234"/>
                <a:gd name="connsiteX0-1307" fmla="*/ 6190 w 5454300"/>
                <a:gd name="connsiteY0-1308" fmla="*/ 2648408 h 3533234"/>
                <a:gd name="connsiteX1-1309" fmla="*/ 965650 w 5454300"/>
                <a:gd name="connsiteY1-1310" fmla="*/ 1889467 h 3533234"/>
                <a:gd name="connsiteX2-1311" fmla="*/ 5345221 w 5454300"/>
                <a:gd name="connsiteY2-1312" fmla="*/ 0 h 3533234"/>
                <a:gd name="connsiteX3-1313" fmla="*/ 5454300 w 5454300"/>
                <a:gd name="connsiteY3-1314" fmla="*/ 1194015 h 3533234"/>
                <a:gd name="connsiteX4-1315" fmla="*/ 2320930 w 5454300"/>
                <a:gd name="connsiteY4-1316" fmla="*/ 3533234 h 3533234"/>
                <a:gd name="connsiteX5-1317" fmla="*/ 6190 w 5454300"/>
                <a:gd name="connsiteY5-1318" fmla="*/ 2648408 h 3533234"/>
                <a:gd name="connsiteX0-1319" fmla="*/ 6190 w 5454300"/>
                <a:gd name="connsiteY0-1320" fmla="*/ 2068232 h 2953058"/>
                <a:gd name="connsiteX1-1321" fmla="*/ 965650 w 5454300"/>
                <a:gd name="connsiteY1-1322" fmla="*/ 1309291 h 2953058"/>
                <a:gd name="connsiteX2-1323" fmla="*/ 3723103 w 5454300"/>
                <a:gd name="connsiteY2-1324" fmla="*/ 0 h 2953058"/>
                <a:gd name="connsiteX3-1325" fmla="*/ 5454300 w 5454300"/>
                <a:gd name="connsiteY3-1326" fmla="*/ 613839 h 2953058"/>
                <a:gd name="connsiteX4-1327" fmla="*/ 2320930 w 5454300"/>
                <a:gd name="connsiteY4-1328" fmla="*/ 2953058 h 2953058"/>
                <a:gd name="connsiteX5-1329" fmla="*/ 6190 w 5454300"/>
                <a:gd name="connsiteY5-1330" fmla="*/ 2068232 h 2953058"/>
                <a:gd name="connsiteX0-1331" fmla="*/ 6190 w 5925562"/>
                <a:gd name="connsiteY0-1332" fmla="*/ 2068232 h 2953058"/>
                <a:gd name="connsiteX1-1333" fmla="*/ 965650 w 5925562"/>
                <a:gd name="connsiteY1-1334" fmla="*/ 1309291 h 2953058"/>
                <a:gd name="connsiteX2-1335" fmla="*/ 3723103 w 5925562"/>
                <a:gd name="connsiteY2-1336" fmla="*/ 0 h 2953058"/>
                <a:gd name="connsiteX3-1337" fmla="*/ 5925562 w 5925562"/>
                <a:gd name="connsiteY3-1338" fmla="*/ 834924 h 2953058"/>
                <a:gd name="connsiteX4-1339" fmla="*/ 2320930 w 5925562"/>
                <a:gd name="connsiteY4-1340" fmla="*/ 2953058 h 2953058"/>
                <a:gd name="connsiteX5-1341" fmla="*/ 6190 w 5925562"/>
                <a:gd name="connsiteY5-1342" fmla="*/ 2068232 h 2953058"/>
                <a:gd name="connsiteX0-1343" fmla="*/ 383692 w 5925562"/>
                <a:gd name="connsiteY0-1344" fmla="*/ 2224514 h 2953058"/>
                <a:gd name="connsiteX1-1345" fmla="*/ 965650 w 5925562"/>
                <a:gd name="connsiteY1-1346" fmla="*/ 1309291 h 2953058"/>
                <a:gd name="connsiteX2-1347" fmla="*/ 3723103 w 5925562"/>
                <a:gd name="connsiteY2-1348" fmla="*/ 0 h 2953058"/>
                <a:gd name="connsiteX3-1349" fmla="*/ 5925562 w 5925562"/>
                <a:gd name="connsiteY3-1350" fmla="*/ 834924 h 2953058"/>
                <a:gd name="connsiteX4-1351" fmla="*/ 2320930 w 5925562"/>
                <a:gd name="connsiteY4-1352" fmla="*/ 2953058 h 2953058"/>
                <a:gd name="connsiteX5-1353" fmla="*/ 383692 w 5925562"/>
                <a:gd name="connsiteY5-1354" fmla="*/ 2224514 h 2953058"/>
                <a:gd name="connsiteX0-1355" fmla="*/ 383692 w 5925562"/>
                <a:gd name="connsiteY0-1356" fmla="*/ 2224514 h 2953058"/>
                <a:gd name="connsiteX1-1357" fmla="*/ 965650 w 5925562"/>
                <a:gd name="connsiteY1-1358" fmla="*/ 1309291 h 2953058"/>
                <a:gd name="connsiteX2-1359" fmla="*/ 924679 w 5925562"/>
                <a:gd name="connsiteY2-1360" fmla="*/ 1291466 h 2953058"/>
                <a:gd name="connsiteX3-1361" fmla="*/ 3723103 w 5925562"/>
                <a:gd name="connsiteY3-1362" fmla="*/ 0 h 2953058"/>
                <a:gd name="connsiteX4-1363" fmla="*/ 5925562 w 5925562"/>
                <a:gd name="connsiteY4-1364" fmla="*/ 834924 h 2953058"/>
                <a:gd name="connsiteX5-1365" fmla="*/ 2320930 w 5925562"/>
                <a:gd name="connsiteY5-1366" fmla="*/ 2953058 h 2953058"/>
                <a:gd name="connsiteX6-1367" fmla="*/ 383692 w 5925562"/>
                <a:gd name="connsiteY6-1368" fmla="*/ 2224514 h 2953058"/>
                <a:gd name="connsiteX0-1369" fmla="*/ 383692 w 5925562"/>
                <a:gd name="connsiteY0-1370" fmla="*/ 2224514 h 2953058"/>
                <a:gd name="connsiteX1-1371" fmla="*/ 965650 w 5925562"/>
                <a:gd name="connsiteY1-1372" fmla="*/ 1309291 h 2953058"/>
                <a:gd name="connsiteX2-1373" fmla="*/ 3723103 w 5925562"/>
                <a:gd name="connsiteY2-1374" fmla="*/ 0 h 2953058"/>
                <a:gd name="connsiteX3-1375" fmla="*/ 5925562 w 5925562"/>
                <a:gd name="connsiteY3-1376" fmla="*/ 834924 h 2953058"/>
                <a:gd name="connsiteX4-1377" fmla="*/ 2320930 w 5925562"/>
                <a:gd name="connsiteY4-1378" fmla="*/ 2953058 h 2953058"/>
                <a:gd name="connsiteX5-1379" fmla="*/ 383692 w 5925562"/>
                <a:gd name="connsiteY5-1380" fmla="*/ 2224514 h 2953058"/>
                <a:gd name="connsiteX0-1381" fmla="*/ 383692 w 5925562"/>
                <a:gd name="connsiteY0-1382" fmla="*/ 2224514 h 2953058"/>
                <a:gd name="connsiteX1-1383" fmla="*/ 965650 w 5925562"/>
                <a:gd name="connsiteY1-1384" fmla="*/ 1309291 h 2953058"/>
                <a:gd name="connsiteX2-1385" fmla="*/ 941897 w 5925562"/>
                <a:gd name="connsiteY2-1386" fmla="*/ 1269004 h 2953058"/>
                <a:gd name="connsiteX3-1387" fmla="*/ 3723103 w 5925562"/>
                <a:gd name="connsiteY3-1388" fmla="*/ 0 h 2953058"/>
                <a:gd name="connsiteX4-1389" fmla="*/ 5925562 w 5925562"/>
                <a:gd name="connsiteY4-1390" fmla="*/ 834924 h 2953058"/>
                <a:gd name="connsiteX5-1391" fmla="*/ 2320930 w 5925562"/>
                <a:gd name="connsiteY5-1392" fmla="*/ 2953058 h 2953058"/>
                <a:gd name="connsiteX6-1393" fmla="*/ 383692 w 5925562"/>
                <a:gd name="connsiteY6-1394" fmla="*/ 2224514 h 2953058"/>
                <a:gd name="connsiteX0-1395" fmla="*/ 383692 w 5925562"/>
                <a:gd name="connsiteY0-1396" fmla="*/ 2224514 h 2953058"/>
                <a:gd name="connsiteX1-1397" fmla="*/ 965650 w 5925562"/>
                <a:gd name="connsiteY1-1398" fmla="*/ 1309291 h 2953058"/>
                <a:gd name="connsiteX2-1399" fmla="*/ 3723103 w 5925562"/>
                <a:gd name="connsiteY2-1400" fmla="*/ 0 h 2953058"/>
                <a:gd name="connsiteX3-1401" fmla="*/ 5925562 w 5925562"/>
                <a:gd name="connsiteY3-1402" fmla="*/ 834924 h 2953058"/>
                <a:gd name="connsiteX4-1403" fmla="*/ 2320930 w 5925562"/>
                <a:gd name="connsiteY4-1404" fmla="*/ 2953058 h 2953058"/>
                <a:gd name="connsiteX5-1405" fmla="*/ 383692 w 5925562"/>
                <a:gd name="connsiteY5-1406" fmla="*/ 2224514 h 2953058"/>
                <a:gd name="connsiteX0-1407" fmla="*/ 383692 w 5925562"/>
                <a:gd name="connsiteY0-1408" fmla="*/ 2224514 h 2953058"/>
                <a:gd name="connsiteX1-1409" fmla="*/ 965650 w 5925562"/>
                <a:gd name="connsiteY1-1410" fmla="*/ 1309291 h 2953058"/>
                <a:gd name="connsiteX2-1411" fmla="*/ 973842 w 5925562"/>
                <a:gd name="connsiteY2-1412" fmla="*/ 1281110 h 2953058"/>
                <a:gd name="connsiteX3-1413" fmla="*/ 3723103 w 5925562"/>
                <a:gd name="connsiteY3-1414" fmla="*/ 0 h 2953058"/>
                <a:gd name="connsiteX4-1415" fmla="*/ 5925562 w 5925562"/>
                <a:gd name="connsiteY4-1416" fmla="*/ 834924 h 2953058"/>
                <a:gd name="connsiteX5-1417" fmla="*/ 2320930 w 5925562"/>
                <a:gd name="connsiteY5-1418" fmla="*/ 2953058 h 2953058"/>
                <a:gd name="connsiteX6-1419" fmla="*/ 383692 w 5925562"/>
                <a:gd name="connsiteY6-1420" fmla="*/ 2224514 h 2953058"/>
                <a:gd name="connsiteX0-1421" fmla="*/ 383692 w 5925562"/>
                <a:gd name="connsiteY0-1422" fmla="*/ 2224514 h 2953058"/>
                <a:gd name="connsiteX1-1423" fmla="*/ 965650 w 5925562"/>
                <a:gd name="connsiteY1-1424" fmla="*/ 1309291 h 2953058"/>
                <a:gd name="connsiteX2-1425" fmla="*/ 925412 w 5925562"/>
                <a:gd name="connsiteY2-1426" fmla="*/ 1275970 h 2953058"/>
                <a:gd name="connsiteX3-1427" fmla="*/ 3723103 w 5925562"/>
                <a:gd name="connsiteY3-1428" fmla="*/ 0 h 2953058"/>
                <a:gd name="connsiteX4-1429" fmla="*/ 5925562 w 5925562"/>
                <a:gd name="connsiteY4-1430" fmla="*/ 834924 h 2953058"/>
                <a:gd name="connsiteX5-1431" fmla="*/ 2320930 w 5925562"/>
                <a:gd name="connsiteY5-1432" fmla="*/ 2953058 h 2953058"/>
                <a:gd name="connsiteX6-1433" fmla="*/ 383692 w 5925562"/>
                <a:gd name="connsiteY6-1434" fmla="*/ 2224514 h 2953058"/>
                <a:gd name="connsiteX0-1435" fmla="*/ 383692 w 5925562"/>
                <a:gd name="connsiteY0-1436" fmla="*/ 2224514 h 2953058"/>
                <a:gd name="connsiteX1-1437" fmla="*/ 965650 w 5925562"/>
                <a:gd name="connsiteY1-1438" fmla="*/ 1309291 h 2953058"/>
                <a:gd name="connsiteX2-1439" fmla="*/ 3723103 w 5925562"/>
                <a:gd name="connsiteY2-1440" fmla="*/ 0 h 2953058"/>
                <a:gd name="connsiteX3-1441" fmla="*/ 5925562 w 5925562"/>
                <a:gd name="connsiteY3-1442" fmla="*/ 834924 h 2953058"/>
                <a:gd name="connsiteX4-1443" fmla="*/ 2320930 w 5925562"/>
                <a:gd name="connsiteY4-1444" fmla="*/ 2953058 h 2953058"/>
                <a:gd name="connsiteX5-1445" fmla="*/ 383692 w 5925562"/>
                <a:gd name="connsiteY5-1446" fmla="*/ 2224514 h 2953058"/>
                <a:gd name="connsiteX0-1447" fmla="*/ 383692 w 5925562"/>
                <a:gd name="connsiteY0-1448" fmla="*/ 2224514 h 2953058"/>
                <a:gd name="connsiteX1-1449" fmla="*/ 965650 w 5925562"/>
                <a:gd name="connsiteY1-1450" fmla="*/ 1309291 h 2953058"/>
                <a:gd name="connsiteX2-1451" fmla="*/ 941897 w 5925562"/>
                <a:gd name="connsiteY2-1452" fmla="*/ 1269004 h 2953058"/>
                <a:gd name="connsiteX3-1453" fmla="*/ 3723103 w 5925562"/>
                <a:gd name="connsiteY3-1454" fmla="*/ 0 h 2953058"/>
                <a:gd name="connsiteX4-1455" fmla="*/ 5925562 w 5925562"/>
                <a:gd name="connsiteY4-1456" fmla="*/ 834924 h 2953058"/>
                <a:gd name="connsiteX5-1457" fmla="*/ 2320930 w 5925562"/>
                <a:gd name="connsiteY5-1458" fmla="*/ 2953058 h 2953058"/>
                <a:gd name="connsiteX6-1459" fmla="*/ 383692 w 5925562"/>
                <a:gd name="connsiteY6-1460" fmla="*/ 2224514 h 2953058"/>
                <a:gd name="connsiteX0-1461" fmla="*/ 383692 w 5925562"/>
                <a:gd name="connsiteY0-1462" fmla="*/ 2224514 h 2953058"/>
                <a:gd name="connsiteX1-1463" fmla="*/ 965650 w 5925562"/>
                <a:gd name="connsiteY1-1464" fmla="*/ 1309291 h 2953058"/>
                <a:gd name="connsiteX2-1465" fmla="*/ 3723103 w 5925562"/>
                <a:gd name="connsiteY2-1466" fmla="*/ 0 h 2953058"/>
                <a:gd name="connsiteX3-1467" fmla="*/ 5925562 w 5925562"/>
                <a:gd name="connsiteY3-1468" fmla="*/ 834924 h 2953058"/>
                <a:gd name="connsiteX4-1469" fmla="*/ 2320930 w 5925562"/>
                <a:gd name="connsiteY4-1470" fmla="*/ 2953058 h 2953058"/>
                <a:gd name="connsiteX5-1471" fmla="*/ 383692 w 5925562"/>
                <a:gd name="connsiteY5-1472" fmla="*/ 2224514 h 2953058"/>
                <a:gd name="connsiteX0-1473" fmla="*/ 0 w 5541870"/>
                <a:gd name="connsiteY0-1474" fmla="*/ 2224514 h 2953058"/>
                <a:gd name="connsiteX1-1475" fmla="*/ 3339411 w 5541870"/>
                <a:gd name="connsiteY1-1476" fmla="*/ 0 h 2953058"/>
                <a:gd name="connsiteX2-1477" fmla="*/ 5541870 w 5541870"/>
                <a:gd name="connsiteY2-1478" fmla="*/ 834924 h 2953058"/>
                <a:gd name="connsiteX3-1479" fmla="*/ 1937238 w 5541870"/>
                <a:gd name="connsiteY3-1480" fmla="*/ 2953058 h 2953058"/>
                <a:gd name="connsiteX4-1481" fmla="*/ 0 w 5541870"/>
                <a:gd name="connsiteY4-1482" fmla="*/ 2224514 h 2953058"/>
                <a:gd name="connsiteX0-1483" fmla="*/ 0 w 5423259"/>
                <a:gd name="connsiteY0-1484" fmla="*/ 2266032 h 2953058"/>
                <a:gd name="connsiteX1-1485" fmla="*/ 3220800 w 5423259"/>
                <a:gd name="connsiteY1-1486" fmla="*/ 0 h 2953058"/>
                <a:gd name="connsiteX2-1487" fmla="*/ 5423259 w 5423259"/>
                <a:gd name="connsiteY2-1488" fmla="*/ 834924 h 2953058"/>
                <a:gd name="connsiteX3-1489" fmla="*/ 1818627 w 5423259"/>
                <a:gd name="connsiteY3-1490" fmla="*/ 2953058 h 2953058"/>
                <a:gd name="connsiteX4-1491" fmla="*/ 0 w 5423259"/>
                <a:gd name="connsiteY4-1492" fmla="*/ 2266032 h 2953058"/>
                <a:gd name="connsiteX0-1493" fmla="*/ 0 w 5423259"/>
                <a:gd name="connsiteY0-1494" fmla="*/ 2266032 h 2953058"/>
                <a:gd name="connsiteX1-1495" fmla="*/ 3220800 w 5423259"/>
                <a:gd name="connsiteY1-1496" fmla="*/ 0 h 2953058"/>
                <a:gd name="connsiteX2-1497" fmla="*/ 5423259 w 5423259"/>
                <a:gd name="connsiteY2-1498" fmla="*/ 834924 h 2953058"/>
                <a:gd name="connsiteX3-1499" fmla="*/ 1818627 w 5423259"/>
                <a:gd name="connsiteY3-1500" fmla="*/ 2953058 h 2953058"/>
                <a:gd name="connsiteX4-1501" fmla="*/ 0 w 5423259"/>
                <a:gd name="connsiteY4-1502" fmla="*/ 2266032 h 2953058"/>
                <a:gd name="connsiteX0-1503" fmla="*/ 0 w 5423259"/>
                <a:gd name="connsiteY0-1504" fmla="*/ 2266032 h 2843318"/>
                <a:gd name="connsiteX1-1505" fmla="*/ 3220800 w 5423259"/>
                <a:gd name="connsiteY1-1506" fmla="*/ 0 h 2843318"/>
                <a:gd name="connsiteX2-1507" fmla="*/ 5423259 w 5423259"/>
                <a:gd name="connsiteY2-1508" fmla="*/ 834924 h 2843318"/>
                <a:gd name="connsiteX3-1509" fmla="*/ 1481249 w 5423259"/>
                <a:gd name="connsiteY3-1510" fmla="*/ 2843318 h 2843318"/>
                <a:gd name="connsiteX4-1511" fmla="*/ 0 w 5423259"/>
                <a:gd name="connsiteY4-1512" fmla="*/ 2266032 h 2843318"/>
                <a:gd name="connsiteX0-1513" fmla="*/ 0 w 5423259"/>
                <a:gd name="connsiteY0-1514" fmla="*/ 2266032 h 2843318"/>
                <a:gd name="connsiteX1-1515" fmla="*/ 3220800 w 5423259"/>
                <a:gd name="connsiteY1-1516" fmla="*/ 0 h 2843318"/>
                <a:gd name="connsiteX2-1517" fmla="*/ 5423259 w 5423259"/>
                <a:gd name="connsiteY2-1518" fmla="*/ 834924 h 2843318"/>
                <a:gd name="connsiteX3-1519" fmla="*/ 1481249 w 5423259"/>
                <a:gd name="connsiteY3-1520" fmla="*/ 2843318 h 2843318"/>
                <a:gd name="connsiteX4-1521" fmla="*/ 0 w 5423259"/>
                <a:gd name="connsiteY4-1522" fmla="*/ 2266032 h 2843318"/>
                <a:gd name="connsiteX0-1523" fmla="*/ 0 w 5423259"/>
                <a:gd name="connsiteY0-1524" fmla="*/ 2140877 h 2718163"/>
                <a:gd name="connsiteX1-1525" fmla="*/ 3550845 w 5423259"/>
                <a:gd name="connsiteY1-1526" fmla="*/ 0 h 2718163"/>
                <a:gd name="connsiteX2-1527" fmla="*/ 5423259 w 5423259"/>
                <a:gd name="connsiteY2-1528" fmla="*/ 709769 h 2718163"/>
                <a:gd name="connsiteX3-1529" fmla="*/ 1481249 w 5423259"/>
                <a:gd name="connsiteY3-1530" fmla="*/ 2718163 h 2718163"/>
                <a:gd name="connsiteX4-1531" fmla="*/ 0 w 5423259"/>
                <a:gd name="connsiteY4-1532" fmla="*/ 2140877 h 2718163"/>
                <a:gd name="connsiteX0-1533" fmla="*/ 0 w 5423259"/>
                <a:gd name="connsiteY0-1534" fmla="*/ 2140877 h 2718163"/>
                <a:gd name="connsiteX1-1535" fmla="*/ 3550845 w 5423259"/>
                <a:gd name="connsiteY1-1536" fmla="*/ 0 h 2718163"/>
                <a:gd name="connsiteX2-1537" fmla="*/ 5423259 w 5423259"/>
                <a:gd name="connsiteY2-1538" fmla="*/ 709769 h 2718163"/>
                <a:gd name="connsiteX3-1539" fmla="*/ 1481249 w 5423259"/>
                <a:gd name="connsiteY3-1540" fmla="*/ 2718163 h 2718163"/>
                <a:gd name="connsiteX4-1541" fmla="*/ 0 w 5423259"/>
                <a:gd name="connsiteY4-1542" fmla="*/ 2140877 h 2718163"/>
                <a:gd name="connsiteX0-1543" fmla="*/ 0 w 5423259"/>
                <a:gd name="connsiteY0-1544" fmla="*/ 2140877 h 2623642"/>
                <a:gd name="connsiteX1-1545" fmla="*/ 3550845 w 5423259"/>
                <a:gd name="connsiteY1-1546" fmla="*/ 0 h 2623642"/>
                <a:gd name="connsiteX2-1547" fmla="*/ 5423259 w 5423259"/>
                <a:gd name="connsiteY2-1548" fmla="*/ 709769 h 2623642"/>
                <a:gd name="connsiteX3-1549" fmla="*/ 1191664 w 5423259"/>
                <a:gd name="connsiteY3-1550" fmla="*/ 2623642 h 2623642"/>
                <a:gd name="connsiteX4-1551" fmla="*/ 0 w 5423259"/>
                <a:gd name="connsiteY4-1552" fmla="*/ 2140877 h 2623642"/>
                <a:gd name="connsiteX0-1553" fmla="*/ 0 w 5423259"/>
                <a:gd name="connsiteY0-1554" fmla="*/ 2140877 h 2628845"/>
                <a:gd name="connsiteX1-1555" fmla="*/ 3550845 w 5423259"/>
                <a:gd name="connsiteY1-1556" fmla="*/ 0 h 2628845"/>
                <a:gd name="connsiteX2-1557" fmla="*/ 5423259 w 5423259"/>
                <a:gd name="connsiteY2-1558" fmla="*/ 709769 h 2628845"/>
                <a:gd name="connsiteX3-1559" fmla="*/ 1256384 w 5423259"/>
                <a:gd name="connsiteY3-1560" fmla="*/ 2628845 h 2628845"/>
                <a:gd name="connsiteX4-1561" fmla="*/ 0 w 5423259"/>
                <a:gd name="connsiteY4-1562" fmla="*/ 2140877 h 2628845"/>
                <a:gd name="connsiteX0-1563" fmla="*/ 0 w 5423259"/>
                <a:gd name="connsiteY0-1564" fmla="*/ 2340712 h 2828680"/>
                <a:gd name="connsiteX1-1565" fmla="*/ 3041117 w 5423259"/>
                <a:gd name="connsiteY1-1566" fmla="*/ 0 h 2828680"/>
                <a:gd name="connsiteX2-1567" fmla="*/ 5423259 w 5423259"/>
                <a:gd name="connsiteY2-1568" fmla="*/ 909604 h 2828680"/>
                <a:gd name="connsiteX3-1569" fmla="*/ 1256384 w 5423259"/>
                <a:gd name="connsiteY3-1570" fmla="*/ 2828680 h 2828680"/>
                <a:gd name="connsiteX4-1571" fmla="*/ 0 w 5423259"/>
                <a:gd name="connsiteY4-1572" fmla="*/ 2340712 h 2828680"/>
                <a:gd name="connsiteX0-1573" fmla="*/ 0 w 5423259"/>
                <a:gd name="connsiteY0-1574" fmla="*/ 2340712 h 2828680"/>
                <a:gd name="connsiteX1-1575" fmla="*/ 3041117 w 5423259"/>
                <a:gd name="connsiteY1-1576" fmla="*/ 0 h 2828680"/>
                <a:gd name="connsiteX2-1577" fmla="*/ 5423259 w 5423259"/>
                <a:gd name="connsiteY2-1578" fmla="*/ 909604 h 2828680"/>
                <a:gd name="connsiteX3-1579" fmla="*/ 1256384 w 5423259"/>
                <a:gd name="connsiteY3-1580" fmla="*/ 2828680 h 2828680"/>
                <a:gd name="connsiteX4-1581" fmla="*/ 0 w 5423259"/>
                <a:gd name="connsiteY4-1582" fmla="*/ 2340712 h 2828680"/>
                <a:gd name="connsiteX0-1583" fmla="*/ 0 w 4869068"/>
                <a:gd name="connsiteY0-1584" fmla="*/ 2340712 h 2828680"/>
                <a:gd name="connsiteX1-1585" fmla="*/ 3041117 w 4869068"/>
                <a:gd name="connsiteY1-1586" fmla="*/ 0 h 2828680"/>
                <a:gd name="connsiteX2-1587" fmla="*/ 4869068 w 4869068"/>
                <a:gd name="connsiteY2-1588" fmla="*/ 691782 h 2828680"/>
                <a:gd name="connsiteX3-1589" fmla="*/ 1256384 w 4869068"/>
                <a:gd name="connsiteY3-1590" fmla="*/ 2828680 h 2828680"/>
                <a:gd name="connsiteX4-1591" fmla="*/ 0 w 4869068"/>
                <a:gd name="connsiteY4-1592" fmla="*/ 2340712 h 2828680"/>
                <a:gd name="connsiteX0-1593" fmla="*/ 0 w 4869068"/>
                <a:gd name="connsiteY0-1594" fmla="*/ 2340712 h 2828680"/>
                <a:gd name="connsiteX1-1595" fmla="*/ 3041117 w 4869068"/>
                <a:gd name="connsiteY1-1596" fmla="*/ 0 h 2828680"/>
                <a:gd name="connsiteX2-1597" fmla="*/ 4869068 w 4869068"/>
                <a:gd name="connsiteY2-1598" fmla="*/ 691782 h 2828680"/>
                <a:gd name="connsiteX3-1599" fmla="*/ 1256384 w 4869068"/>
                <a:gd name="connsiteY3-1600" fmla="*/ 2828680 h 2828680"/>
                <a:gd name="connsiteX4-1601" fmla="*/ 0 w 4869068"/>
                <a:gd name="connsiteY4-1602" fmla="*/ 2340712 h 2828680"/>
                <a:gd name="connsiteX0-1603" fmla="*/ 0 w 5032863"/>
                <a:gd name="connsiteY0-1604" fmla="*/ 2340712 h 2828680"/>
                <a:gd name="connsiteX1-1605" fmla="*/ 3041117 w 5032863"/>
                <a:gd name="connsiteY1-1606" fmla="*/ 0 h 2828680"/>
                <a:gd name="connsiteX2-1607" fmla="*/ 5032863 w 5032863"/>
                <a:gd name="connsiteY2-1608" fmla="*/ 748639 h 2828680"/>
                <a:gd name="connsiteX3-1609" fmla="*/ 1256384 w 5032863"/>
                <a:gd name="connsiteY3-1610" fmla="*/ 2828680 h 2828680"/>
                <a:gd name="connsiteX4-1611" fmla="*/ 0 w 5032863"/>
                <a:gd name="connsiteY4-1612" fmla="*/ 2340712 h 2828680"/>
                <a:gd name="connsiteX0-1613" fmla="*/ 0 w 5032863"/>
                <a:gd name="connsiteY0-1614" fmla="*/ 2340712 h 2828680"/>
                <a:gd name="connsiteX1-1615" fmla="*/ 3041117 w 5032863"/>
                <a:gd name="connsiteY1-1616" fmla="*/ 0 h 2828680"/>
                <a:gd name="connsiteX2-1617" fmla="*/ 5032863 w 5032863"/>
                <a:gd name="connsiteY2-1618" fmla="*/ 748639 h 2828680"/>
                <a:gd name="connsiteX3-1619" fmla="*/ 1256384 w 5032863"/>
                <a:gd name="connsiteY3-1620" fmla="*/ 2828680 h 2828680"/>
                <a:gd name="connsiteX4-1621" fmla="*/ 0 w 5032863"/>
                <a:gd name="connsiteY4-1622" fmla="*/ 2340712 h 2828680"/>
                <a:gd name="connsiteX0-1623" fmla="*/ 0 w 4901830"/>
                <a:gd name="connsiteY0-1624" fmla="*/ 2400196 h 2828680"/>
                <a:gd name="connsiteX1-1625" fmla="*/ 2910084 w 4901830"/>
                <a:gd name="connsiteY1-1626" fmla="*/ 0 h 2828680"/>
                <a:gd name="connsiteX2-1627" fmla="*/ 4901830 w 4901830"/>
                <a:gd name="connsiteY2-1628" fmla="*/ 748639 h 2828680"/>
                <a:gd name="connsiteX3-1629" fmla="*/ 1125351 w 4901830"/>
                <a:gd name="connsiteY3-1630" fmla="*/ 2828680 h 2828680"/>
                <a:gd name="connsiteX4-1631" fmla="*/ 0 w 4901830"/>
                <a:gd name="connsiteY4-1632" fmla="*/ 2400196 h 2828680"/>
                <a:gd name="connsiteX0-1633" fmla="*/ 0 w 4901830"/>
                <a:gd name="connsiteY0-1634" fmla="*/ 2400196 h 2828680"/>
                <a:gd name="connsiteX1-1635" fmla="*/ 2910084 w 4901830"/>
                <a:gd name="connsiteY1-1636" fmla="*/ 0 h 2828680"/>
                <a:gd name="connsiteX2-1637" fmla="*/ 4901830 w 4901830"/>
                <a:gd name="connsiteY2-1638" fmla="*/ 748639 h 2828680"/>
                <a:gd name="connsiteX3-1639" fmla="*/ 1125351 w 4901830"/>
                <a:gd name="connsiteY3-1640" fmla="*/ 2828680 h 2828680"/>
                <a:gd name="connsiteX4-1641" fmla="*/ 0 w 4901830"/>
                <a:gd name="connsiteY4-1642" fmla="*/ 2400196 h 2828680"/>
                <a:gd name="connsiteX0-1643" fmla="*/ 0 w 5076793"/>
                <a:gd name="connsiteY0-1644" fmla="*/ 2324826 h 2828680"/>
                <a:gd name="connsiteX1-1645" fmla="*/ 3085047 w 5076793"/>
                <a:gd name="connsiteY1-1646" fmla="*/ 0 h 2828680"/>
                <a:gd name="connsiteX2-1647" fmla="*/ 5076793 w 5076793"/>
                <a:gd name="connsiteY2-1648" fmla="*/ 748639 h 2828680"/>
                <a:gd name="connsiteX3-1649" fmla="*/ 1300314 w 5076793"/>
                <a:gd name="connsiteY3-1650" fmla="*/ 2828680 h 2828680"/>
                <a:gd name="connsiteX4-1651" fmla="*/ 0 w 5076793"/>
                <a:gd name="connsiteY4-1652" fmla="*/ 2324826 h 2828680"/>
                <a:gd name="connsiteX0-1653" fmla="*/ 0 w 5076793"/>
                <a:gd name="connsiteY0-1654" fmla="*/ 2324826 h 2828680"/>
                <a:gd name="connsiteX1-1655" fmla="*/ 3085047 w 5076793"/>
                <a:gd name="connsiteY1-1656" fmla="*/ 0 h 2828680"/>
                <a:gd name="connsiteX2-1657" fmla="*/ 5076793 w 5076793"/>
                <a:gd name="connsiteY2-1658" fmla="*/ 748639 h 2828680"/>
                <a:gd name="connsiteX3-1659" fmla="*/ 1300314 w 5076793"/>
                <a:gd name="connsiteY3-1660" fmla="*/ 2828680 h 2828680"/>
                <a:gd name="connsiteX4-1661" fmla="*/ 0 w 5076793"/>
                <a:gd name="connsiteY4-1662" fmla="*/ 2324826 h 2828680"/>
                <a:gd name="connsiteX0-1663" fmla="*/ 0 w 5076793"/>
                <a:gd name="connsiteY0-1664" fmla="*/ 2324826 h 2828680"/>
                <a:gd name="connsiteX1-1665" fmla="*/ 3085047 w 5076793"/>
                <a:gd name="connsiteY1-1666" fmla="*/ 0 h 2828680"/>
                <a:gd name="connsiteX2-1667" fmla="*/ 5076793 w 5076793"/>
                <a:gd name="connsiteY2-1668" fmla="*/ 748639 h 2828680"/>
                <a:gd name="connsiteX3-1669" fmla="*/ 1300314 w 5076793"/>
                <a:gd name="connsiteY3-1670" fmla="*/ 2828680 h 2828680"/>
                <a:gd name="connsiteX4-1671" fmla="*/ 0 w 5076793"/>
                <a:gd name="connsiteY4-1672" fmla="*/ 2324826 h 2828680"/>
                <a:gd name="connsiteX0-1673" fmla="*/ 0 w 5076793"/>
                <a:gd name="connsiteY0-1674" fmla="*/ 2324826 h 2898025"/>
                <a:gd name="connsiteX1-1675" fmla="*/ 3085047 w 5076793"/>
                <a:gd name="connsiteY1-1676" fmla="*/ 0 h 2898025"/>
                <a:gd name="connsiteX2-1677" fmla="*/ 5076793 w 5076793"/>
                <a:gd name="connsiteY2-1678" fmla="*/ 748639 h 2898025"/>
                <a:gd name="connsiteX3-1679" fmla="*/ 1445277 w 5076793"/>
                <a:gd name="connsiteY3-1680" fmla="*/ 2898025 h 2898025"/>
                <a:gd name="connsiteX4-1681" fmla="*/ 0 w 5076793"/>
                <a:gd name="connsiteY4-1682" fmla="*/ 2324826 h 2898025"/>
                <a:gd name="connsiteX0-1683" fmla="*/ 0 w 5076793"/>
                <a:gd name="connsiteY0-1684" fmla="*/ 2324826 h 2898025"/>
                <a:gd name="connsiteX1-1685" fmla="*/ 3085047 w 5076793"/>
                <a:gd name="connsiteY1-1686" fmla="*/ 0 h 2898025"/>
                <a:gd name="connsiteX2-1687" fmla="*/ 5076793 w 5076793"/>
                <a:gd name="connsiteY2-1688" fmla="*/ 748639 h 2898025"/>
                <a:gd name="connsiteX3-1689" fmla="*/ 1445277 w 5076793"/>
                <a:gd name="connsiteY3-1690" fmla="*/ 2898025 h 2898025"/>
                <a:gd name="connsiteX4-1691" fmla="*/ 0 w 5076793"/>
                <a:gd name="connsiteY4-1692" fmla="*/ 2324826 h 2898025"/>
                <a:gd name="connsiteX0-1693" fmla="*/ 0 w 5287745"/>
                <a:gd name="connsiteY0-1694" fmla="*/ 2324826 h 2898025"/>
                <a:gd name="connsiteX1-1695" fmla="*/ 3085047 w 5287745"/>
                <a:gd name="connsiteY1-1696" fmla="*/ 0 h 2898025"/>
                <a:gd name="connsiteX2-1697" fmla="*/ 5287745 w 5287745"/>
                <a:gd name="connsiteY2-1698" fmla="*/ 829975 h 2898025"/>
                <a:gd name="connsiteX3-1699" fmla="*/ 1445277 w 5287745"/>
                <a:gd name="connsiteY3-1700" fmla="*/ 2898025 h 2898025"/>
                <a:gd name="connsiteX4-1701" fmla="*/ 0 w 5287745"/>
                <a:gd name="connsiteY4-1702" fmla="*/ 2324826 h 2898025"/>
                <a:gd name="connsiteX0-1703" fmla="*/ 0 w 5580902"/>
                <a:gd name="connsiteY0-1704" fmla="*/ 2223358 h 2898025"/>
                <a:gd name="connsiteX1-1705" fmla="*/ 3378204 w 5580902"/>
                <a:gd name="connsiteY1-1706" fmla="*/ 0 h 2898025"/>
                <a:gd name="connsiteX2-1707" fmla="*/ 5580902 w 5580902"/>
                <a:gd name="connsiteY2-1708" fmla="*/ 829975 h 2898025"/>
                <a:gd name="connsiteX3-1709" fmla="*/ 1738434 w 5580902"/>
                <a:gd name="connsiteY3-1710" fmla="*/ 2898025 h 2898025"/>
                <a:gd name="connsiteX4-1711" fmla="*/ 0 w 5580902"/>
                <a:gd name="connsiteY4-1712" fmla="*/ 2223358 h 2898025"/>
                <a:gd name="connsiteX0-1713" fmla="*/ 0 w 5580902"/>
                <a:gd name="connsiteY0-1714" fmla="*/ 2223358 h 2898025"/>
                <a:gd name="connsiteX1-1715" fmla="*/ 3378204 w 5580902"/>
                <a:gd name="connsiteY1-1716" fmla="*/ 0 h 2898025"/>
                <a:gd name="connsiteX2-1717" fmla="*/ 5580902 w 5580902"/>
                <a:gd name="connsiteY2-1718" fmla="*/ 829975 h 2898025"/>
                <a:gd name="connsiteX3-1719" fmla="*/ 1738434 w 5580902"/>
                <a:gd name="connsiteY3-1720" fmla="*/ 2898025 h 2898025"/>
                <a:gd name="connsiteX4-1721" fmla="*/ 0 w 5580902"/>
                <a:gd name="connsiteY4-1722" fmla="*/ 2223358 h 2898025"/>
                <a:gd name="connsiteX0-1723" fmla="*/ 0 w 5790960"/>
                <a:gd name="connsiteY0-1724" fmla="*/ 2156984 h 2898025"/>
                <a:gd name="connsiteX1-1725" fmla="*/ 3588262 w 5790960"/>
                <a:gd name="connsiteY1-1726" fmla="*/ 0 h 2898025"/>
                <a:gd name="connsiteX2-1727" fmla="*/ 5790960 w 5790960"/>
                <a:gd name="connsiteY2-1728" fmla="*/ 829975 h 2898025"/>
                <a:gd name="connsiteX3-1729" fmla="*/ 1948492 w 5790960"/>
                <a:gd name="connsiteY3-1730" fmla="*/ 2898025 h 2898025"/>
                <a:gd name="connsiteX4-1731" fmla="*/ 0 w 5790960"/>
                <a:gd name="connsiteY4-1732" fmla="*/ 2156984 h 2898025"/>
                <a:gd name="connsiteX0-1733" fmla="*/ 0 w 5790960"/>
                <a:gd name="connsiteY0-1734" fmla="*/ 2156984 h 2898025"/>
                <a:gd name="connsiteX1-1735" fmla="*/ 3588262 w 5790960"/>
                <a:gd name="connsiteY1-1736" fmla="*/ 0 h 2898025"/>
                <a:gd name="connsiteX2-1737" fmla="*/ 5790960 w 5790960"/>
                <a:gd name="connsiteY2-1738" fmla="*/ 829975 h 2898025"/>
                <a:gd name="connsiteX3-1739" fmla="*/ 1948492 w 5790960"/>
                <a:gd name="connsiteY3-1740" fmla="*/ 2898025 h 2898025"/>
                <a:gd name="connsiteX4-1741" fmla="*/ 0 w 5790960"/>
                <a:gd name="connsiteY4-1742" fmla="*/ 2156984 h 2898025"/>
                <a:gd name="connsiteX0-1743" fmla="*/ 0 w 5790960"/>
                <a:gd name="connsiteY0-1744" fmla="*/ 2109831 h 2850872"/>
                <a:gd name="connsiteX1-1745" fmla="*/ 3808062 w 5790960"/>
                <a:gd name="connsiteY1-1746" fmla="*/ 0 h 2850872"/>
                <a:gd name="connsiteX2-1747" fmla="*/ 5790960 w 5790960"/>
                <a:gd name="connsiteY2-1748" fmla="*/ 782822 h 2850872"/>
                <a:gd name="connsiteX3-1749" fmla="*/ 1948492 w 5790960"/>
                <a:gd name="connsiteY3-1750" fmla="*/ 2850872 h 2850872"/>
                <a:gd name="connsiteX4-1751" fmla="*/ 0 w 5790960"/>
                <a:gd name="connsiteY4-1752" fmla="*/ 2109831 h 2850872"/>
                <a:gd name="connsiteX0-1753" fmla="*/ 0 w 5745231"/>
                <a:gd name="connsiteY0-1754" fmla="*/ 2109831 h 2850872"/>
                <a:gd name="connsiteX1-1755" fmla="*/ 3808062 w 5745231"/>
                <a:gd name="connsiteY1-1756" fmla="*/ 0 h 2850872"/>
                <a:gd name="connsiteX2-1757" fmla="*/ 5745231 w 5745231"/>
                <a:gd name="connsiteY2-1758" fmla="*/ 609734 h 2850872"/>
                <a:gd name="connsiteX3-1759" fmla="*/ 1948492 w 5745231"/>
                <a:gd name="connsiteY3-1760" fmla="*/ 2850872 h 2850872"/>
                <a:gd name="connsiteX4-1761" fmla="*/ 0 w 5745231"/>
                <a:gd name="connsiteY4-1762" fmla="*/ 2109831 h 2850872"/>
                <a:gd name="connsiteX0-1763" fmla="*/ 0 w 5875761"/>
                <a:gd name="connsiteY0-1764" fmla="*/ 2317430 h 2850872"/>
                <a:gd name="connsiteX1-1765" fmla="*/ 3938592 w 5875761"/>
                <a:gd name="connsiteY1-1766" fmla="*/ 0 h 2850872"/>
                <a:gd name="connsiteX2-1767" fmla="*/ 5875761 w 5875761"/>
                <a:gd name="connsiteY2-1768" fmla="*/ 609734 h 2850872"/>
                <a:gd name="connsiteX3-1769" fmla="*/ 2079022 w 5875761"/>
                <a:gd name="connsiteY3-1770" fmla="*/ 2850872 h 2850872"/>
                <a:gd name="connsiteX4-1771" fmla="*/ 0 w 5875761"/>
                <a:gd name="connsiteY4-1772" fmla="*/ 2317430 h 2850872"/>
                <a:gd name="connsiteX0-1773" fmla="*/ 0 w 5875761"/>
                <a:gd name="connsiteY0-1774" fmla="*/ 2317430 h 2886740"/>
                <a:gd name="connsiteX1-1775" fmla="*/ 3938592 w 5875761"/>
                <a:gd name="connsiteY1-1776" fmla="*/ 0 h 2886740"/>
                <a:gd name="connsiteX2-1777" fmla="*/ 5875761 w 5875761"/>
                <a:gd name="connsiteY2-1778" fmla="*/ 609734 h 2886740"/>
                <a:gd name="connsiteX3-1779" fmla="*/ 1808737 w 5875761"/>
                <a:gd name="connsiteY3-1780" fmla="*/ 2886740 h 2886740"/>
                <a:gd name="connsiteX4-1781" fmla="*/ 0 w 5875761"/>
                <a:gd name="connsiteY4-1782" fmla="*/ 2317430 h 28867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75761" h="2886740">
                  <a:moveTo>
                    <a:pt x="0" y="2317430"/>
                  </a:moveTo>
                  <a:cubicBezTo>
                    <a:pt x="1344757" y="615684"/>
                    <a:pt x="3040192" y="225981"/>
                    <a:pt x="3938592" y="0"/>
                  </a:cubicBezTo>
                  <a:lnTo>
                    <a:pt x="5875761" y="609734"/>
                  </a:lnTo>
                  <a:cubicBezTo>
                    <a:pt x="5046273" y="1656062"/>
                    <a:pt x="3080675" y="2664984"/>
                    <a:pt x="1808737" y="2886740"/>
                  </a:cubicBezTo>
                  <a:lnTo>
                    <a:pt x="0" y="2317430"/>
                  </a:lnTo>
                  <a:close/>
                </a:path>
              </a:pathLst>
            </a:custGeom>
            <a:gradFill>
              <a:gsLst>
                <a:gs pos="0">
                  <a:schemeClr val="accent5">
                    <a:alpha val="47000"/>
                  </a:schemeClr>
                </a:gs>
                <a:gs pos="21000">
                  <a:schemeClr val="accent5">
                    <a:alpha val="27000"/>
                  </a:schemeClr>
                </a:gs>
                <a:gs pos="75000">
                  <a:schemeClr val="accent3">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Freeform 1"/>
            <p:cNvSpPr/>
            <p:nvPr/>
          </p:nvSpPr>
          <p:spPr bwMode="ltGray">
            <a:xfrm rot="11441144">
              <a:off x="-2405020" y="-323218"/>
              <a:ext cx="4326301" cy="2354031"/>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17851"/>
                <a:gd name="connsiteY0-468" fmla="*/ 6289544 h 6289544"/>
                <a:gd name="connsiteX1-469" fmla="*/ 3474030 w 8317851"/>
                <a:gd name="connsiteY1-470" fmla="*/ 2541026 h 6289544"/>
                <a:gd name="connsiteX2-471" fmla="*/ 7173746 w 8317851"/>
                <a:gd name="connsiteY2-472" fmla="*/ 0 h 6289544"/>
                <a:gd name="connsiteX3-473" fmla="*/ 8317851 w 8317851"/>
                <a:gd name="connsiteY3-474" fmla="*/ 2311535 h 6289544"/>
                <a:gd name="connsiteX4-475" fmla="*/ 4415300 w 8317851"/>
                <a:gd name="connsiteY4-476" fmla="*/ 4539122 h 6289544"/>
                <a:gd name="connsiteX5-477" fmla="*/ 1537673 w 8317851"/>
                <a:gd name="connsiteY5-478" fmla="*/ 6067322 h 6289544"/>
                <a:gd name="connsiteX6-479" fmla="*/ 0 w 8317851"/>
                <a:gd name="connsiteY6-480" fmla="*/ 6289544 h 6289544"/>
                <a:gd name="connsiteX0-481" fmla="*/ 0 w 8620644"/>
                <a:gd name="connsiteY0-482" fmla="*/ 6289544 h 6289544"/>
                <a:gd name="connsiteX1-483" fmla="*/ 3474030 w 8620644"/>
                <a:gd name="connsiteY1-484" fmla="*/ 2541026 h 6289544"/>
                <a:gd name="connsiteX2-485" fmla="*/ 7173746 w 8620644"/>
                <a:gd name="connsiteY2-486" fmla="*/ 0 h 6289544"/>
                <a:gd name="connsiteX3-487" fmla="*/ 8620644 w 8620644"/>
                <a:gd name="connsiteY3-488" fmla="*/ 985574 h 6289544"/>
                <a:gd name="connsiteX4-489" fmla="*/ 4415300 w 8620644"/>
                <a:gd name="connsiteY4-490" fmla="*/ 4539122 h 6289544"/>
                <a:gd name="connsiteX5-491" fmla="*/ 1537673 w 8620644"/>
                <a:gd name="connsiteY5-492" fmla="*/ 6067322 h 6289544"/>
                <a:gd name="connsiteX6-493" fmla="*/ 0 w 8620644"/>
                <a:gd name="connsiteY6-494" fmla="*/ 6289544 h 6289544"/>
                <a:gd name="connsiteX0-495" fmla="*/ 0 w 8620644"/>
                <a:gd name="connsiteY0-496" fmla="*/ 6289544 h 6289544"/>
                <a:gd name="connsiteX1-497" fmla="*/ 3474030 w 8620644"/>
                <a:gd name="connsiteY1-498" fmla="*/ 2541026 h 6289544"/>
                <a:gd name="connsiteX2-499" fmla="*/ 7173746 w 8620644"/>
                <a:gd name="connsiteY2-500" fmla="*/ 0 h 6289544"/>
                <a:gd name="connsiteX3-501" fmla="*/ 8620644 w 8620644"/>
                <a:gd name="connsiteY3-502" fmla="*/ 985574 h 6289544"/>
                <a:gd name="connsiteX4-503" fmla="*/ 4415300 w 8620644"/>
                <a:gd name="connsiteY4-504" fmla="*/ 4539122 h 6289544"/>
                <a:gd name="connsiteX5-505" fmla="*/ 1537673 w 8620644"/>
                <a:gd name="connsiteY5-506" fmla="*/ 6067322 h 6289544"/>
                <a:gd name="connsiteX6-507" fmla="*/ 1581944 w 8620644"/>
                <a:gd name="connsiteY6-508" fmla="*/ 6068193 h 6289544"/>
                <a:gd name="connsiteX7-509" fmla="*/ 0 w 8620644"/>
                <a:gd name="connsiteY7-510" fmla="*/ 6289544 h 6289544"/>
                <a:gd name="connsiteX0-511" fmla="*/ 0 w 8620644"/>
                <a:gd name="connsiteY0-512" fmla="*/ 6289544 h 6289544"/>
                <a:gd name="connsiteX1-513" fmla="*/ 3474030 w 8620644"/>
                <a:gd name="connsiteY1-514" fmla="*/ 2541026 h 6289544"/>
                <a:gd name="connsiteX2-515" fmla="*/ 7173746 w 8620644"/>
                <a:gd name="connsiteY2-516" fmla="*/ 0 h 6289544"/>
                <a:gd name="connsiteX3-517" fmla="*/ 8620644 w 8620644"/>
                <a:gd name="connsiteY3-518" fmla="*/ 985574 h 6289544"/>
                <a:gd name="connsiteX4-519" fmla="*/ 4415300 w 8620644"/>
                <a:gd name="connsiteY4-520" fmla="*/ 4539122 h 6289544"/>
                <a:gd name="connsiteX5-521" fmla="*/ 1537673 w 8620644"/>
                <a:gd name="connsiteY5-522" fmla="*/ 6067322 h 6289544"/>
                <a:gd name="connsiteX6-523" fmla="*/ 1581944 w 8620644"/>
                <a:gd name="connsiteY6-524" fmla="*/ 6068193 h 6289544"/>
                <a:gd name="connsiteX7-525" fmla="*/ 0 w 8620644"/>
                <a:gd name="connsiteY7-526" fmla="*/ 6289544 h 6289544"/>
                <a:gd name="connsiteX0-527" fmla="*/ 322726 w 8943370"/>
                <a:gd name="connsiteY0-528" fmla="*/ 6289544 h 6877261"/>
                <a:gd name="connsiteX1-529" fmla="*/ 3796756 w 8943370"/>
                <a:gd name="connsiteY1-530" fmla="*/ 2541026 h 6877261"/>
                <a:gd name="connsiteX2-531" fmla="*/ 7496472 w 8943370"/>
                <a:gd name="connsiteY2-532" fmla="*/ 0 h 6877261"/>
                <a:gd name="connsiteX3-533" fmla="*/ 8943370 w 8943370"/>
                <a:gd name="connsiteY3-534" fmla="*/ 985574 h 6877261"/>
                <a:gd name="connsiteX4-535" fmla="*/ 4738026 w 8943370"/>
                <a:gd name="connsiteY4-536" fmla="*/ 4539122 h 6877261"/>
                <a:gd name="connsiteX5-537" fmla="*/ 1860399 w 8943370"/>
                <a:gd name="connsiteY5-538" fmla="*/ 6067322 h 6877261"/>
                <a:gd name="connsiteX6-539" fmla="*/ 322726 w 8943370"/>
                <a:gd name="connsiteY6-540" fmla="*/ 6289544 h 6877261"/>
                <a:gd name="connsiteX0-541" fmla="*/ 325488 w 8946132"/>
                <a:gd name="connsiteY0-542" fmla="*/ 6289544 h 6874927"/>
                <a:gd name="connsiteX1-543" fmla="*/ 3799518 w 8946132"/>
                <a:gd name="connsiteY1-544" fmla="*/ 2541026 h 6874927"/>
                <a:gd name="connsiteX2-545" fmla="*/ 7499234 w 8946132"/>
                <a:gd name="connsiteY2-546" fmla="*/ 0 h 6874927"/>
                <a:gd name="connsiteX3-547" fmla="*/ 8946132 w 8946132"/>
                <a:gd name="connsiteY3-548" fmla="*/ 985574 h 6874927"/>
                <a:gd name="connsiteX4-549" fmla="*/ 4740788 w 8946132"/>
                <a:gd name="connsiteY4-550" fmla="*/ 4539122 h 6874927"/>
                <a:gd name="connsiteX5-551" fmla="*/ 1863161 w 8946132"/>
                <a:gd name="connsiteY5-552" fmla="*/ 6067322 h 6874927"/>
                <a:gd name="connsiteX6-553" fmla="*/ 1853444 w 8946132"/>
                <a:gd name="connsiteY6-554" fmla="*/ 6052113 h 6874927"/>
                <a:gd name="connsiteX7-555" fmla="*/ 325488 w 8946132"/>
                <a:gd name="connsiteY7-556" fmla="*/ 6289544 h 6874927"/>
                <a:gd name="connsiteX0-557" fmla="*/ 325488 w 8946132"/>
                <a:gd name="connsiteY0-558" fmla="*/ 6289544 h 6874927"/>
                <a:gd name="connsiteX1-559" fmla="*/ 3799518 w 8946132"/>
                <a:gd name="connsiteY1-560" fmla="*/ 2541026 h 6874927"/>
                <a:gd name="connsiteX2-561" fmla="*/ 7499234 w 8946132"/>
                <a:gd name="connsiteY2-562" fmla="*/ 0 h 6874927"/>
                <a:gd name="connsiteX3-563" fmla="*/ 8946132 w 8946132"/>
                <a:gd name="connsiteY3-564" fmla="*/ 985574 h 6874927"/>
                <a:gd name="connsiteX4-565" fmla="*/ 4740788 w 8946132"/>
                <a:gd name="connsiteY4-566" fmla="*/ 4539122 h 6874927"/>
                <a:gd name="connsiteX5-567" fmla="*/ 1863161 w 8946132"/>
                <a:gd name="connsiteY5-568" fmla="*/ 6067322 h 6874927"/>
                <a:gd name="connsiteX6-569" fmla="*/ 1853444 w 8946132"/>
                <a:gd name="connsiteY6-570" fmla="*/ 6052113 h 6874927"/>
                <a:gd name="connsiteX7-571" fmla="*/ 1853101 w 8946132"/>
                <a:gd name="connsiteY7-572" fmla="*/ 6053065 h 6874927"/>
                <a:gd name="connsiteX8-573" fmla="*/ 325488 w 8946132"/>
                <a:gd name="connsiteY8-574" fmla="*/ 6289544 h 6874927"/>
                <a:gd name="connsiteX0-575" fmla="*/ 324347 w 8944991"/>
                <a:gd name="connsiteY0-576" fmla="*/ 6289544 h 6874725"/>
                <a:gd name="connsiteX1-577" fmla="*/ 3798377 w 8944991"/>
                <a:gd name="connsiteY1-578" fmla="*/ 2541026 h 6874725"/>
                <a:gd name="connsiteX2-579" fmla="*/ 7498093 w 8944991"/>
                <a:gd name="connsiteY2-580" fmla="*/ 0 h 6874725"/>
                <a:gd name="connsiteX3-581" fmla="*/ 8944991 w 8944991"/>
                <a:gd name="connsiteY3-582" fmla="*/ 985574 h 6874725"/>
                <a:gd name="connsiteX4-583" fmla="*/ 4739647 w 8944991"/>
                <a:gd name="connsiteY4-584" fmla="*/ 4539122 h 6874725"/>
                <a:gd name="connsiteX5-585" fmla="*/ 1862020 w 8944991"/>
                <a:gd name="connsiteY5-586" fmla="*/ 6067322 h 6874725"/>
                <a:gd name="connsiteX6-587" fmla="*/ 1852303 w 8944991"/>
                <a:gd name="connsiteY6-588" fmla="*/ 6052113 h 6874725"/>
                <a:gd name="connsiteX7-589" fmla="*/ 324347 w 8944991"/>
                <a:gd name="connsiteY7-590" fmla="*/ 6289544 h 6874725"/>
                <a:gd name="connsiteX0-591" fmla="*/ 324346 w 8944990"/>
                <a:gd name="connsiteY0-592" fmla="*/ 6289544 h 6874725"/>
                <a:gd name="connsiteX1-593" fmla="*/ 3798376 w 8944990"/>
                <a:gd name="connsiteY1-594" fmla="*/ 2541026 h 6874725"/>
                <a:gd name="connsiteX2-595" fmla="*/ 7498092 w 8944990"/>
                <a:gd name="connsiteY2-596" fmla="*/ 0 h 6874725"/>
                <a:gd name="connsiteX3-597" fmla="*/ 8944990 w 8944990"/>
                <a:gd name="connsiteY3-598" fmla="*/ 985574 h 6874725"/>
                <a:gd name="connsiteX4-599" fmla="*/ 4739646 w 8944990"/>
                <a:gd name="connsiteY4-600" fmla="*/ 4539122 h 6874725"/>
                <a:gd name="connsiteX5-601" fmla="*/ 1862019 w 8944990"/>
                <a:gd name="connsiteY5-602" fmla="*/ 6067322 h 6874725"/>
                <a:gd name="connsiteX6-603" fmla="*/ 1858684 w 8944990"/>
                <a:gd name="connsiteY6-604" fmla="*/ 6051541 h 6874725"/>
                <a:gd name="connsiteX7-605" fmla="*/ 324346 w 8944990"/>
                <a:gd name="connsiteY7-606" fmla="*/ 6289544 h 6874725"/>
                <a:gd name="connsiteX0-607" fmla="*/ 324346 w 8944990"/>
                <a:gd name="connsiteY0-608" fmla="*/ 6289544 h 6874725"/>
                <a:gd name="connsiteX1-609" fmla="*/ 3798376 w 8944990"/>
                <a:gd name="connsiteY1-610" fmla="*/ 2541026 h 6874725"/>
                <a:gd name="connsiteX2-611" fmla="*/ 7498092 w 8944990"/>
                <a:gd name="connsiteY2-612" fmla="*/ 0 h 6874725"/>
                <a:gd name="connsiteX3-613" fmla="*/ 8944990 w 8944990"/>
                <a:gd name="connsiteY3-614" fmla="*/ 985574 h 6874725"/>
                <a:gd name="connsiteX4-615" fmla="*/ 4739646 w 8944990"/>
                <a:gd name="connsiteY4-616" fmla="*/ 4539122 h 6874725"/>
                <a:gd name="connsiteX5-617" fmla="*/ 1862019 w 8944990"/>
                <a:gd name="connsiteY5-618" fmla="*/ 6067322 h 6874725"/>
                <a:gd name="connsiteX6-619" fmla="*/ 1865067 w 8944990"/>
                <a:gd name="connsiteY6-620" fmla="*/ 6050970 h 6874725"/>
                <a:gd name="connsiteX7-621" fmla="*/ 324346 w 8944990"/>
                <a:gd name="connsiteY7-622" fmla="*/ 6289544 h 6874725"/>
                <a:gd name="connsiteX0-623" fmla="*/ 324346 w 8944990"/>
                <a:gd name="connsiteY0-624" fmla="*/ 6289544 h 6874725"/>
                <a:gd name="connsiteX1-625" fmla="*/ 3798376 w 8944990"/>
                <a:gd name="connsiteY1-626" fmla="*/ 2541026 h 6874725"/>
                <a:gd name="connsiteX2-627" fmla="*/ 7498092 w 8944990"/>
                <a:gd name="connsiteY2-628" fmla="*/ 0 h 6874725"/>
                <a:gd name="connsiteX3-629" fmla="*/ 8944990 w 8944990"/>
                <a:gd name="connsiteY3-630" fmla="*/ 985574 h 6874725"/>
                <a:gd name="connsiteX4-631" fmla="*/ 4739646 w 8944990"/>
                <a:gd name="connsiteY4-632" fmla="*/ 4539122 h 6874725"/>
                <a:gd name="connsiteX5-633" fmla="*/ 1862019 w 8944990"/>
                <a:gd name="connsiteY5-634" fmla="*/ 6067322 h 6874725"/>
                <a:gd name="connsiteX6-635" fmla="*/ 1871450 w 8944990"/>
                <a:gd name="connsiteY6-636" fmla="*/ 6050398 h 6874725"/>
                <a:gd name="connsiteX7-637" fmla="*/ 324346 w 8944990"/>
                <a:gd name="connsiteY7-638" fmla="*/ 6289544 h 6874725"/>
                <a:gd name="connsiteX0-639" fmla="*/ 322135 w 8942779"/>
                <a:gd name="connsiteY0-640" fmla="*/ 6289544 h 6868678"/>
                <a:gd name="connsiteX1-641" fmla="*/ 3796165 w 8942779"/>
                <a:gd name="connsiteY1-642" fmla="*/ 2541026 h 6868678"/>
                <a:gd name="connsiteX2-643" fmla="*/ 7495881 w 8942779"/>
                <a:gd name="connsiteY2-644" fmla="*/ 0 h 6868678"/>
                <a:gd name="connsiteX3-645" fmla="*/ 8942779 w 8942779"/>
                <a:gd name="connsiteY3-646" fmla="*/ 985574 h 6868678"/>
                <a:gd name="connsiteX4-647" fmla="*/ 4737435 w 8942779"/>
                <a:gd name="connsiteY4-648" fmla="*/ 4539122 h 6868678"/>
                <a:gd name="connsiteX5-649" fmla="*/ 1859808 w 8942779"/>
                <a:gd name="connsiteY5-650" fmla="*/ 6067322 h 6868678"/>
                <a:gd name="connsiteX6-651" fmla="*/ 1869239 w 8942779"/>
                <a:gd name="connsiteY6-652" fmla="*/ 6050398 h 6868678"/>
                <a:gd name="connsiteX7-653" fmla="*/ 1869738 w 8942779"/>
                <a:gd name="connsiteY7-654" fmla="*/ 6015259 h 6868678"/>
                <a:gd name="connsiteX8-655" fmla="*/ 322135 w 8942779"/>
                <a:gd name="connsiteY8-656" fmla="*/ 6289544 h 6868678"/>
                <a:gd name="connsiteX0-657" fmla="*/ 322135 w 8942779"/>
                <a:gd name="connsiteY0-658" fmla="*/ 6289544 h 6868678"/>
                <a:gd name="connsiteX1-659" fmla="*/ 3796165 w 8942779"/>
                <a:gd name="connsiteY1-660" fmla="*/ 2541026 h 6868678"/>
                <a:gd name="connsiteX2-661" fmla="*/ 7495881 w 8942779"/>
                <a:gd name="connsiteY2-662" fmla="*/ 0 h 6868678"/>
                <a:gd name="connsiteX3-663" fmla="*/ 8942779 w 8942779"/>
                <a:gd name="connsiteY3-664" fmla="*/ 985574 h 6868678"/>
                <a:gd name="connsiteX4-665" fmla="*/ 4737435 w 8942779"/>
                <a:gd name="connsiteY4-666" fmla="*/ 4539122 h 6868678"/>
                <a:gd name="connsiteX5-667" fmla="*/ 1859808 w 8942779"/>
                <a:gd name="connsiteY5-668" fmla="*/ 6067322 h 6868678"/>
                <a:gd name="connsiteX6-669" fmla="*/ 1869239 w 8942779"/>
                <a:gd name="connsiteY6-670" fmla="*/ 6050398 h 6868678"/>
                <a:gd name="connsiteX7-671" fmla="*/ 1869738 w 8942779"/>
                <a:gd name="connsiteY7-672" fmla="*/ 6015259 h 6868678"/>
                <a:gd name="connsiteX8-673" fmla="*/ 1868190 w 8942779"/>
                <a:gd name="connsiteY8-674" fmla="*/ 6015056 h 6868678"/>
                <a:gd name="connsiteX9" fmla="*/ 322135 w 8942779"/>
                <a:gd name="connsiteY9" fmla="*/ 6289544 h 6868678"/>
                <a:gd name="connsiteX0-675" fmla="*/ 327754 w 8948398"/>
                <a:gd name="connsiteY0-676" fmla="*/ 6289544 h 6864949"/>
                <a:gd name="connsiteX1-677" fmla="*/ 3801784 w 8948398"/>
                <a:gd name="connsiteY1-678" fmla="*/ 2541026 h 6864949"/>
                <a:gd name="connsiteX2-679" fmla="*/ 7501500 w 8948398"/>
                <a:gd name="connsiteY2-680" fmla="*/ 0 h 6864949"/>
                <a:gd name="connsiteX3-681" fmla="*/ 8948398 w 8948398"/>
                <a:gd name="connsiteY3-682" fmla="*/ 985574 h 6864949"/>
                <a:gd name="connsiteX4-683" fmla="*/ 4743054 w 8948398"/>
                <a:gd name="connsiteY4-684" fmla="*/ 4539122 h 6864949"/>
                <a:gd name="connsiteX5-685" fmla="*/ 1865427 w 8948398"/>
                <a:gd name="connsiteY5-686" fmla="*/ 6067322 h 6864949"/>
                <a:gd name="connsiteX6-687" fmla="*/ 1874858 w 8948398"/>
                <a:gd name="connsiteY6-688" fmla="*/ 6050398 h 6864949"/>
                <a:gd name="connsiteX7-689" fmla="*/ 1875357 w 8948398"/>
                <a:gd name="connsiteY7-690" fmla="*/ 6015259 h 6864949"/>
                <a:gd name="connsiteX8-691" fmla="*/ 1873809 w 8948398"/>
                <a:gd name="connsiteY8-692" fmla="*/ 6015056 h 6864949"/>
                <a:gd name="connsiteX9-693" fmla="*/ 1840096 w 8948398"/>
                <a:gd name="connsiteY9-694" fmla="*/ 5992682 h 6864949"/>
                <a:gd name="connsiteX10" fmla="*/ 327754 w 8948398"/>
                <a:gd name="connsiteY10" fmla="*/ 6289544 h 6864949"/>
                <a:gd name="connsiteX0-695" fmla="*/ 321329 w 8941973"/>
                <a:gd name="connsiteY0-696" fmla="*/ 6289544 h 6868548"/>
                <a:gd name="connsiteX1-697" fmla="*/ 3795359 w 8941973"/>
                <a:gd name="connsiteY1-698" fmla="*/ 2541026 h 6868548"/>
                <a:gd name="connsiteX2-699" fmla="*/ 7495075 w 8941973"/>
                <a:gd name="connsiteY2-700" fmla="*/ 0 h 6868548"/>
                <a:gd name="connsiteX3-701" fmla="*/ 8941973 w 8941973"/>
                <a:gd name="connsiteY3-702" fmla="*/ 985574 h 6868548"/>
                <a:gd name="connsiteX4-703" fmla="*/ 4736629 w 8941973"/>
                <a:gd name="connsiteY4-704" fmla="*/ 4539122 h 6868548"/>
                <a:gd name="connsiteX5-705" fmla="*/ 1859002 w 8941973"/>
                <a:gd name="connsiteY5-706" fmla="*/ 6067322 h 6868548"/>
                <a:gd name="connsiteX6-707" fmla="*/ 1868433 w 8941973"/>
                <a:gd name="connsiteY6-708" fmla="*/ 6050398 h 6868548"/>
                <a:gd name="connsiteX7-709" fmla="*/ 1868932 w 8941973"/>
                <a:gd name="connsiteY7-710" fmla="*/ 6015259 h 6868548"/>
                <a:gd name="connsiteX8-711" fmla="*/ 1867384 w 8941973"/>
                <a:gd name="connsiteY8-712" fmla="*/ 6015056 h 6868548"/>
                <a:gd name="connsiteX9-713" fmla="*/ 321329 w 8941973"/>
                <a:gd name="connsiteY9-714" fmla="*/ 6289544 h 6868548"/>
                <a:gd name="connsiteX0-715" fmla="*/ 322135 w 8942779"/>
                <a:gd name="connsiteY0-716" fmla="*/ 6289544 h 6868677"/>
                <a:gd name="connsiteX1-717" fmla="*/ 3796165 w 8942779"/>
                <a:gd name="connsiteY1-718" fmla="*/ 2541026 h 6868677"/>
                <a:gd name="connsiteX2-719" fmla="*/ 7495881 w 8942779"/>
                <a:gd name="connsiteY2-720" fmla="*/ 0 h 6868677"/>
                <a:gd name="connsiteX3-721" fmla="*/ 8942779 w 8942779"/>
                <a:gd name="connsiteY3-722" fmla="*/ 985574 h 6868677"/>
                <a:gd name="connsiteX4-723" fmla="*/ 4737435 w 8942779"/>
                <a:gd name="connsiteY4-724" fmla="*/ 4539122 h 6868677"/>
                <a:gd name="connsiteX5-725" fmla="*/ 1859808 w 8942779"/>
                <a:gd name="connsiteY5-726" fmla="*/ 6067322 h 6868677"/>
                <a:gd name="connsiteX6-727" fmla="*/ 1869239 w 8942779"/>
                <a:gd name="connsiteY6-728" fmla="*/ 6050398 h 6868677"/>
                <a:gd name="connsiteX7-729" fmla="*/ 1869738 w 8942779"/>
                <a:gd name="connsiteY7-730" fmla="*/ 6015259 h 6868677"/>
                <a:gd name="connsiteX8-731" fmla="*/ 1868190 w 8942779"/>
                <a:gd name="connsiteY8-732" fmla="*/ 6015056 h 6868677"/>
                <a:gd name="connsiteX9-733" fmla="*/ 1868103 w 8942779"/>
                <a:gd name="connsiteY9-734" fmla="*/ 6014834 h 6868677"/>
                <a:gd name="connsiteX10-735" fmla="*/ 322135 w 8942779"/>
                <a:gd name="connsiteY10-736" fmla="*/ 6289544 h 6868677"/>
                <a:gd name="connsiteX0-737" fmla="*/ 327754 w 8948398"/>
                <a:gd name="connsiteY0-738" fmla="*/ 6289544 h 8272357"/>
                <a:gd name="connsiteX1-739" fmla="*/ 3801784 w 8948398"/>
                <a:gd name="connsiteY1-740" fmla="*/ 2541026 h 8272357"/>
                <a:gd name="connsiteX2-741" fmla="*/ 7501500 w 8948398"/>
                <a:gd name="connsiteY2-742" fmla="*/ 0 h 8272357"/>
                <a:gd name="connsiteX3-743" fmla="*/ 8948398 w 8948398"/>
                <a:gd name="connsiteY3-744" fmla="*/ 985574 h 8272357"/>
                <a:gd name="connsiteX4-745" fmla="*/ 4743054 w 8948398"/>
                <a:gd name="connsiteY4-746" fmla="*/ 4539122 h 8272357"/>
                <a:gd name="connsiteX5-747" fmla="*/ 1865427 w 8948398"/>
                <a:gd name="connsiteY5-748" fmla="*/ 6067322 h 8272357"/>
                <a:gd name="connsiteX6-749" fmla="*/ 1874858 w 8948398"/>
                <a:gd name="connsiteY6-750" fmla="*/ 6050398 h 8272357"/>
                <a:gd name="connsiteX7-751" fmla="*/ 1875357 w 8948398"/>
                <a:gd name="connsiteY7-752" fmla="*/ 6015259 h 8272357"/>
                <a:gd name="connsiteX8-753" fmla="*/ 1873809 w 8948398"/>
                <a:gd name="connsiteY8-754" fmla="*/ 6015056 h 8272357"/>
                <a:gd name="connsiteX9-755" fmla="*/ 1873722 w 8948398"/>
                <a:gd name="connsiteY9-756" fmla="*/ 6014834 h 8272357"/>
                <a:gd name="connsiteX10-757" fmla="*/ 304019 w 8948398"/>
                <a:gd name="connsiteY10-758" fmla="*/ 8226573 h 8272357"/>
                <a:gd name="connsiteX11" fmla="*/ 327754 w 8948398"/>
                <a:gd name="connsiteY11" fmla="*/ 6289544 h 8272357"/>
                <a:gd name="connsiteX0-759" fmla="*/ 581123 w 9201767"/>
                <a:gd name="connsiteY0-760" fmla="*/ 6289544 h 8588733"/>
                <a:gd name="connsiteX1-761" fmla="*/ 4055153 w 9201767"/>
                <a:gd name="connsiteY1-762" fmla="*/ 2541026 h 8588733"/>
                <a:gd name="connsiteX2-763" fmla="*/ 7754869 w 9201767"/>
                <a:gd name="connsiteY2-764" fmla="*/ 0 h 8588733"/>
                <a:gd name="connsiteX3-765" fmla="*/ 9201767 w 9201767"/>
                <a:gd name="connsiteY3-766" fmla="*/ 985574 h 8588733"/>
                <a:gd name="connsiteX4-767" fmla="*/ 4996423 w 9201767"/>
                <a:gd name="connsiteY4-768" fmla="*/ 4539122 h 8588733"/>
                <a:gd name="connsiteX5-769" fmla="*/ 2118796 w 9201767"/>
                <a:gd name="connsiteY5-770" fmla="*/ 6067322 h 8588733"/>
                <a:gd name="connsiteX6-771" fmla="*/ 2128227 w 9201767"/>
                <a:gd name="connsiteY6-772" fmla="*/ 6050398 h 8588733"/>
                <a:gd name="connsiteX7-773" fmla="*/ 2128726 w 9201767"/>
                <a:gd name="connsiteY7-774" fmla="*/ 6015259 h 8588733"/>
                <a:gd name="connsiteX8-775" fmla="*/ 2127178 w 9201767"/>
                <a:gd name="connsiteY8-776" fmla="*/ 6015056 h 8588733"/>
                <a:gd name="connsiteX9-777" fmla="*/ 2127091 w 9201767"/>
                <a:gd name="connsiteY9-778" fmla="*/ 6014834 h 8588733"/>
                <a:gd name="connsiteX10-779" fmla="*/ 557388 w 9201767"/>
                <a:gd name="connsiteY10-780" fmla="*/ 8226573 h 8588733"/>
                <a:gd name="connsiteX11-781" fmla="*/ 499597 w 9201767"/>
                <a:gd name="connsiteY11-782" fmla="*/ 8201116 h 8588733"/>
                <a:gd name="connsiteX12" fmla="*/ 581123 w 9201767"/>
                <a:gd name="connsiteY12" fmla="*/ 6289544 h 8588733"/>
                <a:gd name="connsiteX0-783" fmla="*/ 581123 w 9201767"/>
                <a:gd name="connsiteY0-784" fmla="*/ 6289544 h 8588735"/>
                <a:gd name="connsiteX1-785" fmla="*/ 4055153 w 9201767"/>
                <a:gd name="connsiteY1-786" fmla="*/ 2541026 h 8588735"/>
                <a:gd name="connsiteX2-787" fmla="*/ 7754869 w 9201767"/>
                <a:gd name="connsiteY2-788" fmla="*/ 0 h 8588735"/>
                <a:gd name="connsiteX3-789" fmla="*/ 9201767 w 9201767"/>
                <a:gd name="connsiteY3-790" fmla="*/ 985574 h 8588735"/>
                <a:gd name="connsiteX4-791" fmla="*/ 4996423 w 9201767"/>
                <a:gd name="connsiteY4-792" fmla="*/ 4539122 h 8588735"/>
                <a:gd name="connsiteX5-793" fmla="*/ 2118796 w 9201767"/>
                <a:gd name="connsiteY5-794" fmla="*/ 6067322 h 8588735"/>
                <a:gd name="connsiteX6-795" fmla="*/ 2128227 w 9201767"/>
                <a:gd name="connsiteY6-796" fmla="*/ 6050398 h 8588735"/>
                <a:gd name="connsiteX7-797" fmla="*/ 2128726 w 9201767"/>
                <a:gd name="connsiteY7-798" fmla="*/ 6015259 h 8588735"/>
                <a:gd name="connsiteX8-799" fmla="*/ 2127178 w 9201767"/>
                <a:gd name="connsiteY8-800" fmla="*/ 6015056 h 8588735"/>
                <a:gd name="connsiteX9-801" fmla="*/ 2127091 w 9201767"/>
                <a:gd name="connsiteY9-802" fmla="*/ 6014834 h 8588735"/>
                <a:gd name="connsiteX10-803" fmla="*/ 557388 w 9201767"/>
                <a:gd name="connsiteY10-804" fmla="*/ 8226573 h 8588735"/>
                <a:gd name="connsiteX11-805" fmla="*/ 488098 w 9201767"/>
                <a:gd name="connsiteY11-806" fmla="*/ 8116951 h 8588735"/>
                <a:gd name="connsiteX12-807" fmla="*/ 581123 w 9201767"/>
                <a:gd name="connsiteY12-808" fmla="*/ 6289544 h 8588735"/>
                <a:gd name="connsiteX0-809" fmla="*/ 582961 w 9203605"/>
                <a:gd name="connsiteY0-810" fmla="*/ 6289544 h 8272359"/>
                <a:gd name="connsiteX1-811" fmla="*/ 4056991 w 9203605"/>
                <a:gd name="connsiteY1-812" fmla="*/ 2541026 h 8272359"/>
                <a:gd name="connsiteX2-813" fmla="*/ 7756707 w 9203605"/>
                <a:gd name="connsiteY2-814" fmla="*/ 0 h 8272359"/>
                <a:gd name="connsiteX3-815" fmla="*/ 9203605 w 9203605"/>
                <a:gd name="connsiteY3-816" fmla="*/ 985574 h 8272359"/>
                <a:gd name="connsiteX4-817" fmla="*/ 4998261 w 9203605"/>
                <a:gd name="connsiteY4-818" fmla="*/ 4539122 h 8272359"/>
                <a:gd name="connsiteX5-819" fmla="*/ 2120634 w 9203605"/>
                <a:gd name="connsiteY5-820" fmla="*/ 6067322 h 8272359"/>
                <a:gd name="connsiteX6-821" fmla="*/ 2130065 w 9203605"/>
                <a:gd name="connsiteY6-822" fmla="*/ 6050398 h 8272359"/>
                <a:gd name="connsiteX7-823" fmla="*/ 2130564 w 9203605"/>
                <a:gd name="connsiteY7-824" fmla="*/ 6015259 h 8272359"/>
                <a:gd name="connsiteX8-825" fmla="*/ 2129016 w 9203605"/>
                <a:gd name="connsiteY8-826" fmla="*/ 6015056 h 8272359"/>
                <a:gd name="connsiteX9-827" fmla="*/ 2128929 w 9203605"/>
                <a:gd name="connsiteY9-828" fmla="*/ 6014834 h 8272359"/>
                <a:gd name="connsiteX10-829" fmla="*/ 559226 w 9203605"/>
                <a:gd name="connsiteY10-830" fmla="*/ 8226573 h 8272359"/>
                <a:gd name="connsiteX11-831" fmla="*/ 582961 w 9203605"/>
                <a:gd name="connsiteY11-832" fmla="*/ 6289544 h 8272359"/>
                <a:gd name="connsiteX0-833" fmla="*/ 586151 w 9206795"/>
                <a:gd name="connsiteY0-834" fmla="*/ 6289544 h 8598108"/>
                <a:gd name="connsiteX1-835" fmla="*/ 4060181 w 9206795"/>
                <a:gd name="connsiteY1-836" fmla="*/ 2541026 h 8598108"/>
                <a:gd name="connsiteX2-837" fmla="*/ 7759897 w 9206795"/>
                <a:gd name="connsiteY2-838" fmla="*/ 0 h 8598108"/>
                <a:gd name="connsiteX3-839" fmla="*/ 9206795 w 9206795"/>
                <a:gd name="connsiteY3-840" fmla="*/ 985574 h 8598108"/>
                <a:gd name="connsiteX4-841" fmla="*/ 5001451 w 9206795"/>
                <a:gd name="connsiteY4-842" fmla="*/ 4539122 h 8598108"/>
                <a:gd name="connsiteX5-843" fmla="*/ 2123824 w 9206795"/>
                <a:gd name="connsiteY5-844" fmla="*/ 6067322 h 8598108"/>
                <a:gd name="connsiteX6-845" fmla="*/ 2133255 w 9206795"/>
                <a:gd name="connsiteY6-846" fmla="*/ 6050398 h 8598108"/>
                <a:gd name="connsiteX7-847" fmla="*/ 2133754 w 9206795"/>
                <a:gd name="connsiteY7-848" fmla="*/ 6015259 h 8598108"/>
                <a:gd name="connsiteX8-849" fmla="*/ 2132206 w 9206795"/>
                <a:gd name="connsiteY8-850" fmla="*/ 6015056 h 8598108"/>
                <a:gd name="connsiteX9-851" fmla="*/ 2132119 w 9206795"/>
                <a:gd name="connsiteY9-852" fmla="*/ 6014834 h 8598108"/>
                <a:gd name="connsiteX10-853" fmla="*/ 562416 w 9206795"/>
                <a:gd name="connsiteY10-854" fmla="*/ 8226573 h 8598108"/>
                <a:gd name="connsiteX11-855" fmla="*/ 541985 w 9206795"/>
                <a:gd name="connsiteY11-856" fmla="*/ 8237809 h 8598108"/>
                <a:gd name="connsiteX12-857" fmla="*/ 586151 w 9206795"/>
                <a:gd name="connsiteY12-858" fmla="*/ 6289544 h 8598108"/>
                <a:gd name="connsiteX0-859" fmla="*/ 582961 w 9203605"/>
                <a:gd name="connsiteY0-860" fmla="*/ 6289544 h 8272358"/>
                <a:gd name="connsiteX1-861" fmla="*/ 4056991 w 9203605"/>
                <a:gd name="connsiteY1-862" fmla="*/ 2541026 h 8272358"/>
                <a:gd name="connsiteX2-863" fmla="*/ 7756707 w 9203605"/>
                <a:gd name="connsiteY2-864" fmla="*/ 0 h 8272358"/>
                <a:gd name="connsiteX3-865" fmla="*/ 9203605 w 9203605"/>
                <a:gd name="connsiteY3-866" fmla="*/ 985574 h 8272358"/>
                <a:gd name="connsiteX4-867" fmla="*/ 4998261 w 9203605"/>
                <a:gd name="connsiteY4-868" fmla="*/ 4539122 h 8272358"/>
                <a:gd name="connsiteX5-869" fmla="*/ 2120634 w 9203605"/>
                <a:gd name="connsiteY5-870" fmla="*/ 6067322 h 8272358"/>
                <a:gd name="connsiteX6-871" fmla="*/ 2130065 w 9203605"/>
                <a:gd name="connsiteY6-872" fmla="*/ 6050398 h 8272358"/>
                <a:gd name="connsiteX7-873" fmla="*/ 2130564 w 9203605"/>
                <a:gd name="connsiteY7-874" fmla="*/ 6015259 h 8272358"/>
                <a:gd name="connsiteX8-875" fmla="*/ 2129016 w 9203605"/>
                <a:gd name="connsiteY8-876" fmla="*/ 6015056 h 8272358"/>
                <a:gd name="connsiteX9-877" fmla="*/ 2128929 w 9203605"/>
                <a:gd name="connsiteY9-878" fmla="*/ 6014834 h 8272358"/>
                <a:gd name="connsiteX10-879" fmla="*/ 559226 w 9203605"/>
                <a:gd name="connsiteY10-880" fmla="*/ 8226573 h 8272358"/>
                <a:gd name="connsiteX11-881" fmla="*/ 582961 w 9203605"/>
                <a:gd name="connsiteY11-882" fmla="*/ 6289544 h 8272358"/>
                <a:gd name="connsiteX0-883" fmla="*/ 582961 w 9203605"/>
                <a:gd name="connsiteY0-884" fmla="*/ 6289544 h 8266123"/>
                <a:gd name="connsiteX1-885" fmla="*/ 4056991 w 9203605"/>
                <a:gd name="connsiteY1-886" fmla="*/ 2541026 h 8266123"/>
                <a:gd name="connsiteX2-887" fmla="*/ 7756707 w 9203605"/>
                <a:gd name="connsiteY2-888" fmla="*/ 0 h 8266123"/>
                <a:gd name="connsiteX3-889" fmla="*/ 9203605 w 9203605"/>
                <a:gd name="connsiteY3-890" fmla="*/ 985574 h 8266123"/>
                <a:gd name="connsiteX4-891" fmla="*/ 4998261 w 9203605"/>
                <a:gd name="connsiteY4-892" fmla="*/ 4539122 h 8266123"/>
                <a:gd name="connsiteX5-893" fmla="*/ 2120634 w 9203605"/>
                <a:gd name="connsiteY5-894" fmla="*/ 6067322 h 8266123"/>
                <a:gd name="connsiteX6-895" fmla="*/ 2130065 w 9203605"/>
                <a:gd name="connsiteY6-896" fmla="*/ 6050398 h 8266123"/>
                <a:gd name="connsiteX7-897" fmla="*/ 2130564 w 9203605"/>
                <a:gd name="connsiteY7-898" fmla="*/ 6015259 h 8266123"/>
                <a:gd name="connsiteX8-899" fmla="*/ 2129016 w 9203605"/>
                <a:gd name="connsiteY8-900" fmla="*/ 6015056 h 8266123"/>
                <a:gd name="connsiteX9-901" fmla="*/ 2128929 w 9203605"/>
                <a:gd name="connsiteY9-902" fmla="*/ 6014834 h 8266123"/>
                <a:gd name="connsiteX10-903" fmla="*/ 557937 w 9203605"/>
                <a:gd name="connsiteY10-904" fmla="*/ 8220338 h 8266123"/>
                <a:gd name="connsiteX11-905" fmla="*/ 582961 w 9203605"/>
                <a:gd name="connsiteY11-906" fmla="*/ 6289544 h 8266123"/>
                <a:gd name="connsiteX0-907" fmla="*/ 321343 w 8941987"/>
                <a:gd name="connsiteY0-908" fmla="*/ 6289544 h 6868512"/>
                <a:gd name="connsiteX1-909" fmla="*/ 3795373 w 8941987"/>
                <a:gd name="connsiteY1-910" fmla="*/ 2541026 h 6868512"/>
                <a:gd name="connsiteX2-911" fmla="*/ 7495089 w 8941987"/>
                <a:gd name="connsiteY2-912" fmla="*/ 0 h 6868512"/>
                <a:gd name="connsiteX3-913" fmla="*/ 8941987 w 8941987"/>
                <a:gd name="connsiteY3-914" fmla="*/ 985574 h 6868512"/>
                <a:gd name="connsiteX4-915" fmla="*/ 4736643 w 8941987"/>
                <a:gd name="connsiteY4-916" fmla="*/ 4539122 h 6868512"/>
                <a:gd name="connsiteX5-917" fmla="*/ 1859016 w 8941987"/>
                <a:gd name="connsiteY5-918" fmla="*/ 6067322 h 6868512"/>
                <a:gd name="connsiteX6-919" fmla="*/ 1868447 w 8941987"/>
                <a:gd name="connsiteY6-920" fmla="*/ 6050398 h 6868512"/>
                <a:gd name="connsiteX7-921" fmla="*/ 1868946 w 8941987"/>
                <a:gd name="connsiteY7-922" fmla="*/ 6015259 h 6868512"/>
                <a:gd name="connsiteX8-923" fmla="*/ 1867398 w 8941987"/>
                <a:gd name="connsiteY8-924" fmla="*/ 6015056 h 6868512"/>
                <a:gd name="connsiteX9-925" fmla="*/ 1867311 w 8941987"/>
                <a:gd name="connsiteY9-926" fmla="*/ 6014834 h 6868512"/>
                <a:gd name="connsiteX10-927" fmla="*/ 321343 w 8941987"/>
                <a:gd name="connsiteY10-928" fmla="*/ 6289544 h 6868512"/>
                <a:gd name="connsiteX0-929" fmla="*/ 321344 w 8941988"/>
                <a:gd name="connsiteY0-930" fmla="*/ 6289544 h 6868512"/>
                <a:gd name="connsiteX1-931" fmla="*/ 3795374 w 8941988"/>
                <a:gd name="connsiteY1-932" fmla="*/ 2541026 h 6868512"/>
                <a:gd name="connsiteX2-933" fmla="*/ 7495090 w 8941988"/>
                <a:gd name="connsiteY2-934" fmla="*/ 0 h 6868512"/>
                <a:gd name="connsiteX3-935" fmla="*/ 8941988 w 8941988"/>
                <a:gd name="connsiteY3-936" fmla="*/ 985574 h 6868512"/>
                <a:gd name="connsiteX4-937" fmla="*/ 4736644 w 8941988"/>
                <a:gd name="connsiteY4-938" fmla="*/ 4539122 h 6868512"/>
                <a:gd name="connsiteX5-939" fmla="*/ 1859017 w 8941988"/>
                <a:gd name="connsiteY5-940" fmla="*/ 6067322 h 6868512"/>
                <a:gd name="connsiteX6-941" fmla="*/ 1868448 w 8941988"/>
                <a:gd name="connsiteY6-942" fmla="*/ 6050398 h 6868512"/>
                <a:gd name="connsiteX7-943" fmla="*/ 1868947 w 8941988"/>
                <a:gd name="connsiteY7-944" fmla="*/ 6015259 h 6868512"/>
                <a:gd name="connsiteX8-945" fmla="*/ 1867399 w 8941988"/>
                <a:gd name="connsiteY8-946" fmla="*/ 6015056 h 6868512"/>
                <a:gd name="connsiteX9-947" fmla="*/ 1872052 w 8941988"/>
                <a:gd name="connsiteY9-948" fmla="*/ 6013846 h 6868512"/>
                <a:gd name="connsiteX10-949" fmla="*/ 321344 w 8941988"/>
                <a:gd name="connsiteY10-950" fmla="*/ 6289544 h 6868512"/>
                <a:gd name="connsiteX0-951" fmla="*/ 321329 w 8941973"/>
                <a:gd name="connsiteY0-952" fmla="*/ 6289544 h 6868550"/>
                <a:gd name="connsiteX1-953" fmla="*/ 3795359 w 8941973"/>
                <a:gd name="connsiteY1-954" fmla="*/ 2541026 h 6868550"/>
                <a:gd name="connsiteX2-955" fmla="*/ 7495075 w 8941973"/>
                <a:gd name="connsiteY2-956" fmla="*/ 0 h 6868550"/>
                <a:gd name="connsiteX3-957" fmla="*/ 8941973 w 8941973"/>
                <a:gd name="connsiteY3-958" fmla="*/ 985574 h 6868550"/>
                <a:gd name="connsiteX4-959" fmla="*/ 4736629 w 8941973"/>
                <a:gd name="connsiteY4-960" fmla="*/ 4539122 h 6868550"/>
                <a:gd name="connsiteX5-961" fmla="*/ 1859002 w 8941973"/>
                <a:gd name="connsiteY5-962" fmla="*/ 6067322 h 6868550"/>
                <a:gd name="connsiteX6-963" fmla="*/ 1868433 w 8941973"/>
                <a:gd name="connsiteY6-964" fmla="*/ 6050398 h 6868550"/>
                <a:gd name="connsiteX7-965" fmla="*/ 1868932 w 8941973"/>
                <a:gd name="connsiteY7-966" fmla="*/ 6015259 h 6868550"/>
                <a:gd name="connsiteX8-967" fmla="*/ 1867384 w 8941973"/>
                <a:gd name="connsiteY8-968" fmla="*/ 6015056 h 6868550"/>
                <a:gd name="connsiteX9-969" fmla="*/ 321329 w 8941973"/>
                <a:gd name="connsiteY9-970" fmla="*/ 6289544 h 6868550"/>
                <a:gd name="connsiteX0-971" fmla="*/ 321329 w 8941973"/>
                <a:gd name="connsiteY0-972" fmla="*/ 6289544 h 6868548"/>
                <a:gd name="connsiteX1-973" fmla="*/ 3795359 w 8941973"/>
                <a:gd name="connsiteY1-974" fmla="*/ 2541026 h 6868548"/>
                <a:gd name="connsiteX2-975" fmla="*/ 7495075 w 8941973"/>
                <a:gd name="connsiteY2-976" fmla="*/ 0 h 6868548"/>
                <a:gd name="connsiteX3-977" fmla="*/ 8941973 w 8941973"/>
                <a:gd name="connsiteY3-978" fmla="*/ 985574 h 6868548"/>
                <a:gd name="connsiteX4-979" fmla="*/ 4736629 w 8941973"/>
                <a:gd name="connsiteY4-980" fmla="*/ 4539122 h 6868548"/>
                <a:gd name="connsiteX5-981" fmla="*/ 1859002 w 8941973"/>
                <a:gd name="connsiteY5-982" fmla="*/ 6067322 h 6868548"/>
                <a:gd name="connsiteX6-983" fmla="*/ 1868433 w 8941973"/>
                <a:gd name="connsiteY6-984" fmla="*/ 6050398 h 6868548"/>
                <a:gd name="connsiteX7-985" fmla="*/ 1868932 w 8941973"/>
                <a:gd name="connsiteY7-986" fmla="*/ 6015259 h 6868548"/>
                <a:gd name="connsiteX8-987" fmla="*/ 1872132 w 8941973"/>
                <a:gd name="connsiteY8-988" fmla="*/ 6014060 h 6868548"/>
                <a:gd name="connsiteX9-989" fmla="*/ 321329 w 8941973"/>
                <a:gd name="connsiteY9-990" fmla="*/ 6289544 h 6868548"/>
                <a:gd name="connsiteX0-991" fmla="*/ 321071 w 8941715"/>
                <a:gd name="connsiteY0-992" fmla="*/ 6289544 h 6868583"/>
                <a:gd name="connsiteX1-993" fmla="*/ 3795101 w 8941715"/>
                <a:gd name="connsiteY1-994" fmla="*/ 2541026 h 6868583"/>
                <a:gd name="connsiteX2-995" fmla="*/ 7494817 w 8941715"/>
                <a:gd name="connsiteY2-996" fmla="*/ 0 h 6868583"/>
                <a:gd name="connsiteX3-997" fmla="*/ 8941715 w 8941715"/>
                <a:gd name="connsiteY3-998" fmla="*/ 985574 h 6868583"/>
                <a:gd name="connsiteX4-999" fmla="*/ 4736371 w 8941715"/>
                <a:gd name="connsiteY4-1000" fmla="*/ 4539122 h 6868583"/>
                <a:gd name="connsiteX5-1001" fmla="*/ 1858744 w 8941715"/>
                <a:gd name="connsiteY5-1002" fmla="*/ 6067322 h 6868583"/>
                <a:gd name="connsiteX6-1003" fmla="*/ 1868175 w 8941715"/>
                <a:gd name="connsiteY6-1004" fmla="*/ 6050398 h 6868583"/>
                <a:gd name="connsiteX7-1005" fmla="*/ 1868674 w 8941715"/>
                <a:gd name="connsiteY7-1006" fmla="*/ 6015259 h 6868583"/>
                <a:gd name="connsiteX8-1007" fmla="*/ 321071 w 8941715"/>
                <a:gd name="connsiteY8-1008" fmla="*/ 6289544 h 6868583"/>
                <a:gd name="connsiteX0-1009" fmla="*/ 321153 w 8941797"/>
                <a:gd name="connsiteY0-1010" fmla="*/ 6289544 h 6874439"/>
                <a:gd name="connsiteX1-1011" fmla="*/ 3795183 w 8941797"/>
                <a:gd name="connsiteY1-1012" fmla="*/ 2541026 h 6874439"/>
                <a:gd name="connsiteX2-1013" fmla="*/ 7494899 w 8941797"/>
                <a:gd name="connsiteY2-1014" fmla="*/ 0 h 6874439"/>
                <a:gd name="connsiteX3-1015" fmla="*/ 8941797 w 8941797"/>
                <a:gd name="connsiteY3-1016" fmla="*/ 985574 h 6874439"/>
                <a:gd name="connsiteX4-1017" fmla="*/ 4736453 w 8941797"/>
                <a:gd name="connsiteY4-1018" fmla="*/ 4539122 h 6874439"/>
                <a:gd name="connsiteX5-1019" fmla="*/ 1858826 w 8941797"/>
                <a:gd name="connsiteY5-1020" fmla="*/ 6067322 h 6874439"/>
                <a:gd name="connsiteX6-1021" fmla="*/ 1868257 w 8941797"/>
                <a:gd name="connsiteY6-1022" fmla="*/ 6050398 h 6874439"/>
                <a:gd name="connsiteX7-1023" fmla="*/ 321153 w 8941797"/>
                <a:gd name="connsiteY7-1024" fmla="*/ 6289544 h 6874439"/>
                <a:gd name="connsiteX0-1025" fmla="*/ 321154 w 8941798"/>
                <a:gd name="connsiteY0-1026" fmla="*/ 6289544 h 6874439"/>
                <a:gd name="connsiteX1-1027" fmla="*/ 3795184 w 8941798"/>
                <a:gd name="connsiteY1-1028" fmla="*/ 2541026 h 6874439"/>
                <a:gd name="connsiteX2-1029" fmla="*/ 7494900 w 8941798"/>
                <a:gd name="connsiteY2-1030" fmla="*/ 0 h 6874439"/>
                <a:gd name="connsiteX3-1031" fmla="*/ 8941798 w 8941798"/>
                <a:gd name="connsiteY3-1032" fmla="*/ 985574 h 6874439"/>
                <a:gd name="connsiteX4-1033" fmla="*/ 4736454 w 8941798"/>
                <a:gd name="connsiteY4-1034" fmla="*/ 4539122 h 6874439"/>
                <a:gd name="connsiteX5-1035" fmla="*/ 1858827 w 8941798"/>
                <a:gd name="connsiteY5-1036" fmla="*/ 6067322 h 6874439"/>
                <a:gd name="connsiteX6-1037" fmla="*/ 1874351 w 8941798"/>
                <a:gd name="connsiteY6-1038" fmla="*/ 6048938 h 6874439"/>
                <a:gd name="connsiteX7-1039" fmla="*/ 321154 w 8941798"/>
                <a:gd name="connsiteY7-1040" fmla="*/ 6289544 h 6874439"/>
                <a:gd name="connsiteX0-1041" fmla="*/ 322726 w 8943370"/>
                <a:gd name="connsiteY0-1042" fmla="*/ 6289544 h 6877261"/>
                <a:gd name="connsiteX1-1043" fmla="*/ 3796756 w 8943370"/>
                <a:gd name="connsiteY1-1044" fmla="*/ 2541026 h 6877261"/>
                <a:gd name="connsiteX2-1045" fmla="*/ 7496472 w 8943370"/>
                <a:gd name="connsiteY2-1046" fmla="*/ 0 h 6877261"/>
                <a:gd name="connsiteX3-1047" fmla="*/ 8943370 w 8943370"/>
                <a:gd name="connsiteY3-1048" fmla="*/ 985574 h 6877261"/>
                <a:gd name="connsiteX4-1049" fmla="*/ 4738026 w 8943370"/>
                <a:gd name="connsiteY4-1050" fmla="*/ 4539122 h 6877261"/>
                <a:gd name="connsiteX5-1051" fmla="*/ 1860399 w 8943370"/>
                <a:gd name="connsiteY5-1052" fmla="*/ 6067322 h 6877261"/>
                <a:gd name="connsiteX6-1053" fmla="*/ 322726 w 8943370"/>
                <a:gd name="connsiteY6-1054" fmla="*/ 6289544 h 6877261"/>
                <a:gd name="connsiteX0-1055" fmla="*/ 322726 w 8943370"/>
                <a:gd name="connsiteY0-1056" fmla="*/ 6289544 h 6877259"/>
                <a:gd name="connsiteX1-1057" fmla="*/ 3796756 w 8943370"/>
                <a:gd name="connsiteY1-1058" fmla="*/ 2541026 h 6877259"/>
                <a:gd name="connsiteX2-1059" fmla="*/ 7496472 w 8943370"/>
                <a:gd name="connsiteY2-1060" fmla="*/ 0 h 6877259"/>
                <a:gd name="connsiteX3-1061" fmla="*/ 8943370 w 8943370"/>
                <a:gd name="connsiteY3-1062" fmla="*/ 985574 h 6877259"/>
                <a:gd name="connsiteX4-1063" fmla="*/ 4738026 w 8943370"/>
                <a:gd name="connsiteY4-1064" fmla="*/ 4539122 h 6877259"/>
                <a:gd name="connsiteX5-1065" fmla="*/ 1867252 w 8943370"/>
                <a:gd name="connsiteY5-1066" fmla="*/ 6066109 h 6877259"/>
                <a:gd name="connsiteX6-1067" fmla="*/ 322726 w 8943370"/>
                <a:gd name="connsiteY6-1068" fmla="*/ 6289544 h 6877259"/>
                <a:gd name="connsiteX0-1069" fmla="*/ 0 w 8620644"/>
                <a:gd name="connsiteY0-1070" fmla="*/ 6289544 h 6289544"/>
                <a:gd name="connsiteX1-1071" fmla="*/ 3474030 w 8620644"/>
                <a:gd name="connsiteY1-1072" fmla="*/ 2541026 h 6289544"/>
                <a:gd name="connsiteX2-1073" fmla="*/ 7173746 w 8620644"/>
                <a:gd name="connsiteY2-1074" fmla="*/ 0 h 6289544"/>
                <a:gd name="connsiteX3-1075" fmla="*/ 8620644 w 8620644"/>
                <a:gd name="connsiteY3-1076" fmla="*/ 985574 h 6289544"/>
                <a:gd name="connsiteX4-1077" fmla="*/ 4415300 w 8620644"/>
                <a:gd name="connsiteY4-1078" fmla="*/ 4539122 h 6289544"/>
                <a:gd name="connsiteX5-1079" fmla="*/ 0 w 8620644"/>
                <a:gd name="connsiteY5-1080" fmla="*/ 6289544 h 6289544"/>
                <a:gd name="connsiteX0-1081" fmla="*/ 0 w 8620644"/>
                <a:gd name="connsiteY0-1082" fmla="*/ 6289544 h 6289544"/>
                <a:gd name="connsiteX1-1083" fmla="*/ 3474030 w 8620644"/>
                <a:gd name="connsiteY1-1084" fmla="*/ 2541026 h 6289544"/>
                <a:gd name="connsiteX2-1085" fmla="*/ 7173746 w 8620644"/>
                <a:gd name="connsiteY2-1086" fmla="*/ 0 h 6289544"/>
                <a:gd name="connsiteX3-1087" fmla="*/ 8620644 w 8620644"/>
                <a:gd name="connsiteY3-1088" fmla="*/ 985574 h 6289544"/>
                <a:gd name="connsiteX4-1089" fmla="*/ 4429896 w 8620644"/>
                <a:gd name="connsiteY4-1090" fmla="*/ 4597581 h 6289544"/>
                <a:gd name="connsiteX5-1091" fmla="*/ 0 w 8620644"/>
                <a:gd name="connsiteY5-1092" fmla="*/ 6289544 h 6289544"/>
                <a:gd name="connsiteX0-1093" fmla="*/ 0 w 8620644"/>
                <a:gd name="connsiteY0-1094" fmla="*/ 6289544 h 6289544"/>
                <a:gd name="connsiteX1-1095" fmla="*/ 3474030 w 8620644"/>
                <a:gd name="connsiteY1-1096" fmla="*/ 2541026 h 6289544"/>
                <a:gd name="connsiteX2-1097" fmla="*/ 7173746 w 8620644"/>
                <a:gd name="connsiteY2-1098" fmla="*/ 0 h 6289544"/>
                <a:gd name="connsiteX3-1099" fmla="*/ 8620644 w 8620644"/>
                <a:gd name="connsiteY3-1100" fmla="*/ 985574 h 6289544"/>
                <a:gd name="connsiteX4-1101" fmla="*/ 4429896 w 8620644"/>
                <a:gd name="connsiteY4-1102" fmla="*/ 4597581 h 6289544"/>
                <a:gd name="connsiteX5-1103" fmla="*/ 2123533 w 8620644"/>
                <a:gd name="connsiteY5-1104" fmla="*/ 5623251 h 6289544"/>
                <a:gd name="connsiteX6-1105" fmla="*/ 0 w 8620644"/>
                <a:gd name="connsiteY6-1106" fmla="*/ 6289544 h 6289544"/>
                <a:gd name="connsiteX0-1107" fmla="*/ 0 w 8620644"/>
                <a:gd name="connsiteY0-1108" fmla="*/ 6289544 h 6289544"/>
                <a:gd name="connsiteX1-1109" fmla="*/ 3474030 w 8620644"/>
                <a:gd name="connsiteY1-1110" fmla="*/ 2541026 h 6289544"/>
                <a:gd name="connsiteX2-1111" fmla="*/ 7173746 w 8620644"/>
                <a:gd name="connsiteY2-1112" fmla="*/ 0 h 6289544"/>
                <a:gd name="connsiteX3-1113" fmla="*/ 8620644 w 8620644"/>
                <a:gd name="connsiteY3-1114" fmla="*/ 985574 h 6289544"/>
                <a:gd name="connsiteX4-1115" fmla="*/ 4494001 w 8620644"/>
                <a:gd name="connsiteY4-1116" fmla="*/ 4563767 h 6289544"/>
                <a:gd name="connsiteX5-1117" fmla="*/ 2123533 w 8620644"/>
                <a:gd name="connsiteY5-1118" fmla="*/ 5623251 h 6289544"/>
                <a:gd name="connsiteX6-1119" fmla="*/ 0 w 8620644"/>
                <a:gd name="connsiteY6-1120" fmla="*/ 6289544 h 6289544"/>
                <a:gd name="connsiteX0-1121" fmla="*/ 0 w 8620644"/>
                <a:gd name="connsiteY0-1122" fmla="*/ 6289544 h 6289544"/>
                <a:gd name="connsiteX1-1123" fmla="*/ 3474030 w 8620644"/>
                <a:gd name="connsiteY1-1124" fmla="*/ 2541026 h 6289544"/>
                <a:gd name="connsiteX2-1125" fmla="*/ 7173746 w 8620644"/>
                <a:gd name="connsiteY2-1126" fmla="*/ 0 h 6289544"/>
                <a:gd name="connsiteX3-1127" fmla="*/ 8620644 w 8620644"/>
                <a:gd name="connsiteY3-1128" fmla="*/ 985574 h 6289544"/>
                <a:gd name="connsiteX4-1129" fmla="*/ 2123533 w 8620644"/>
                <a:gd name="connsiteY4-1130" fmla="*/ 5623251 h 6289544"/>
                <a:gd name="connsiteX5-1131" fmla="*/ 0 w 8620644"/>
                <a:gd name="connsiteY5-1132" fmla="*/ 6289544 h 6289544"/>
                <a:gd name="connsiteX0-1133" fmla="*/ 0 w 8620644"/>
                <a:gd name="connsiteY0-1134" fmla="*/ 6289544 h 6662879"/>
                <a:gd name="connsiteX1-1135" fmla="*/ 3474030 w 8620644"/>
                <a:gd name="connsiteY1-1136" fmla="*/ 2541026 h 6662879"/>
                <a:gd name="connsiteX2-1137" fmla="*/ 7173746 w 8620644"/>
                <a:gd name="connsiteY2-1138" fmla="*/ 0 h 6662879"/>
                <a:gd name="connsiteX3-1139" fmla="*/ 8620644 w 8620644"/>
                <a:gd name="connsiteY3-1140" fmla="*/ 985574 h 6662879"/>
                <a:gd name="connsiteX4-1141" fmla="*/ 2123533 w 8620644"/>
                <a:gd name="connsiteY4-1142" fmla="*/ 5623251 h 6662879"/>
                <a:gd name="connsiteX5-1143" fmla="*/ 1291092 w 8620644"/>
                <a:gd name="connsiteY5-1144" fmla="*/ 6662879 h 6662879"/>
                <a:gd name="connsiteX6-1145" fmla="*/ 0 w 8620644"/>
                <a:gd name="connsiteY6-1146" fmla="*/ 6289544 h 6662879"/>
                <a:gd name="connsiteX0-1147" fmla="*/ 0 w 8620644"/>
                <a:gd name="connsiteY0-1148" fmla="*/ 6289544 h 6289544"/>
                <a:gd name="connsiteX1-1149" fmla="*/ 3474030 w 8620644"/>
                <a:gd name="connsiteY1-1150" fmla="*/ 2541026 h 6289544"/>
                <a:gd name="connsiteX2-1151" fmla="*/ 7173746 w 8620644"/>
                <a:gd name="connsiteY2-1152" fmla="*/ 0 h 6289544"/>
                <a:gd name="connsiteX3-1153" fmla="*/ 8620644 w 8620644"/>
                <a:gd name="connsiteY3-1154" fmla="*/ 985574 h 6289544"/>
                <a:gd name="connsiteX4-1155" fmla="*/ 2123533 w 8620644"/>
                <a:gd name="connsiteY4-1156" fmla="*/ 5623251 h 6289544"/>
                <a:gd name="connsiteX5-1157" fmla="*/ 0 w 8620644"/>
                <a:gd name="connsiteY5-1158" fmla="*/ 6289544 h 6289544"/>
                <a:gd name="connsiteX0-1159" fmla="*/ 0 w 8620644"/>
                <a:gd name="connsiteY0-1160" fmla="*/ 6289544 h 6289544"/>
                <a:gd name="connsiteX1-1161" fmla="*/ 3474030 w 8620644"/>
                <a:gd name="connsiteY1-1162" fmla="*/ 2541026 h 6289544"/>
                <a:gd name="connsiteX2-1163" fmla="*/ 7173746 w 8620644"/>
                <a:gd name="connsiteY2-1164" fmla="*/ 0 h 6289544"/>
                <a:gd name="connsiteX3-1165" fmla="*/ 8620644 w 8620644"/>
                <a:gd name="connsiteY3-1166" fmla="*/ 985574 h 6289544"/>
                <a:gd name="connsiteX4-1167" fmla="*/ 4570778 w 8620644"/>
                <a:gd name="connsiteY4-1168" fmla="*/ 4293084 h 6289544"/>
                <a:gd name="connsiteX5-1169" fmla="*/ 0 w 8620644"/>
                <a:gd name="connsiteY5-1170" fmla="*/ 6289544 h 6289544"/>
                <a:gd name="connsiteX0-1171" fmla="*/ 0 w 8620644"/>
                <a:gd name="connsiteY0-1172" fmla="*/ 6289544 h 6289544"/>
                <a:gd name="connsiteX1-1173" fmla="*/ 3474030 w 8620644"/>
                <a:gd name="connsiteY1-1174" fmla="*/ 2541026 h 6289544"/>
                <a:gd name="connsiteX2-1175" fmla="*/ 7173746 w 8620644"/>
                <a:gd name="connsiteY2-1176" fmla="*/ 0 h 6289544"/>
                <a:gd name="connsiteX3-1177" fmla="*/ 8620644 w 8620644"/>
                <a:gd name="connsiteY3-1178" fmla="*/ 985574 h 6289544"/>
                <a:gd name="connsiteX4-1179" fmla="*/ 4570778 w 8620644"/>
                <a:gd name="connsiteY4-1180" fmla="*/ 4293084 h 6289544"/>
                <a:gd name="connsiteX5-1181" fmla="*/ 0 w 8620644"/>
                <a:gd name="connsiteY5-1182" fmla="*/ 6289544 h 6289544"/>
                <a:gd name="connsiteX0-1183" fmla="*/ 0 w 8620644"/>
                <a:gd name="connsiteY0-1184" fmla="*/ 6289544 h 6289544"/>
                <a:gd name="connsiteX1-1185" fmla="*/ 3474030 w 8620644"/>
                <a:gd name="connsiteY1-1186" fmla="*/ 2541026 h 6289544"/>
                <a:gd name="connsiteX2-1187" fmla="*/ 7173746 w 8620644"/>
                <a:gd name="connsiteY2-1188" fmla="*/ 0 h 6289544"/>
                <a:gd name="connsiteX3-1189" fmla="*/ 8620644 w 8620644"/>
                <a:gd name="connsiteY3-1190" fmla="*/ 985574 h 6289544"/>
                <a:gd name="connsiteX4-1191" fmla="*/ 4570778 w 8620644"/>
                <a:gd name="connsiteY4-1192" fmla="*/ 4293084 h 6289544"/>
                <a:gd name="connsiteX5-1193" fmla="*/ 0 w 8620644"/>
                <a:gd name="connsiteY5-1194" fmla="*/ 6289544 h 6289544"/>
                <a:gd name="connsiteX0-1195" fmla="*/ 0 w 8620644"/>
                <a:gd name="connsiteY0-1196" fmla="*/ 6289544 h 6289544"/>
                <a:gd name="connsiteX1-1197" fmla="*/ 3474030 w 8620644"/>
                <a:gd name="connsiteY1-1198" fmla="*/ 2541026 h 6289544"/>
                <a:gd name="connsiteX2-1199" fmla="*/ 7173746 w 8620644"/>
                <a:gd name="connsiteY2-1200" fmla="*/ 0 h 6289544"/>
                <a:gd name="connsiteX3-1201" fmla="*/ 8620644 w 8620644"/>
                <a:gd name="connsiteY3-1202" fmla="*/ 985574 h 6289544"/>
                <a:gd name="connsiteX4-1203" fmla="*/ 4570778 w 8620644"/>
                <a:gd name="connsiteY4-1204" fmla="*/ 4293084 h 6289544"/>
                <a:gd name="connsiteX5-1205" fmla="*/ 0 w 8620644"/>
                <a:gd name="connsiteY5-1206" fmla="*/ 6289544 h 6289544"/>
                <a:gd name="connsiteX0-1207" fmla="*/ 0 w 8620644"/>
                <a:gd name="connsiteY0-1208" fmla="*/ 6289544 h 6289544"/>
                <a:gd name="connsiteX1-1209" fmla="*/ 3474030 w 8620644"/>
                <a:gd name="connsiteY1-1210" fmla="*/ 2541026 h 6289544"/>
                <a:gd name="connsiteX2-1211" fmla="*/ 7173746 w 8620644"/>
                <a:gd name="connsiteY2-1212" fmla="*/ 0 h 6289544"/>
                <a:gd name="connsiteX3-1213" fmla="*/ 8620644 w 8620644"/>
                <a:gd name="connsiteY3-1214" fmla="*/ 985574 h 6289544"/>
                <a:gd name="connsiteX4-1215" fmla="*/ 4570778 w 8620644"/>
                <a:gd name="connsiteY4-1216" fmla="*/ 4293084 h 6289544"/>
                <a:gd name="connsiteX5-1217" fmla="*/ 0 w 8620644"/>
                <a:gd name="connsiteY5-1218" fmla="*/ 6289544 h 6289544"/>
                <a:gd name="connsiteX0-1219" fmla="*/ 0 w 8620644"/>
                <a:gd name="connsiteY0-1220" fmla="*/ 6289544 h 6289544"/>
                <a:gd name="connsiteX1-1221" fmla="*/ 3474030 w 8620644"/>
                <a:gd name="connsiteY1-1222" fmla="*/ 2541026 h 6289544"/>
                <a:gd name="connsiteX2-1223" fmla="*/ 7173746 w 8620644"/>
                <a:gd name="connsiteY2-1224" fmla="*/ 0 h 6289544"/>
                <a:gd name="connsiteX3-1225" fmla="*/ 8620644 w 8620644"/>
                <a:gd name="connsiteY3-1226" fmla="*/ 985574 h 6289544"/>
                <a:gd name="connsiteX4-1227" fmla="*/ 4570778 w 8620644"/>
                <a:gd name="connsiteY4-1228" fmla="*/ 4293084 h 6289544"/>
                <a:gd name="connsiteX5-1229" fmla="*/ 0 w 8620644"/>
                <a:gd name="connsiteY5-1230" fmla="*/ 6289544 h 6289544"/>
                <a:gd name="connsiteX0-1231" fmla="*/ 0 w 8996716"/>
                <a:gd name="connsiteY0-1232" fmla="*/ 6289544 h 6289544"/>
                <a:gd name="connsiteX1-1233" fmla="*/ 3474030 w 8996716"/>
                <a:gd name="connsiteY1-1234" fmla="*/ 2541026 h 6289544"/>
                <a:gd name="connsiteX2-1235" fmla="*/ 7173746 w 8996716"/>
                <a:gd name="connsiteY2-1236" fmla="*/ 0 h 6289544"/>
                <a:gd name="connsiteX3-1237" fmla="*/ 8996716 w 8996716"/>
                <a:gd name="connsiteY3-1238" fmla="*/ 1211401 h 6289544"/>
                <a:gd name="connsiteX4-1239" fmla="*/ 4570778 w 8996716"/>
                <a:gd name="connsiteY4-1240" fmla="*/ 4293084 h 6289544"/>
                <a:gd name="connsiteX5-1241" fmla="*/ 0 w 8996716"/>
                <a:gd name="connsiteY5-1242" fmla="*/ 6289544 h 6289544"/>
                <a:gd name="connsiteX0-1243" fmla="*/ 0 w 8996716"/>
                <a:gd name="connsiteY0-1244" fmla="*/ 6289544 h 6289544"/>
                <a:gd name="connsiteX1-1245" fmla="*/ 3474030 w 8996716"/>
                <a:gd name="connsiteY1-1246" fmla="*/ 2541026 h 6289544"/>
                <a:gd name="connsiteX2-1247" fmla="*/ 7173746 w 8996716"/>
                <a:gd name="connsiteY2-1248" fmla="*/ 0 h 6289544"/>
                <a:gd name="connsiteX3-1249" fmla="*/ 8996716 w 8996716"/>
                <a:gd name="connsiteY3-1250" fmla="*/ 1211401 h 6289544"/>
                <a:gd name="connsiteX4-1251" fmla="*/ 4969796 w 8996716"/>
                <a:gd name="connsiteY4-1252" fmla="*/ 4319478 h 6289544"/>
                <a:gd name="connsiteX5-1253" fmla="*/ 0 w 8996716"/>
                <a:gd name="connsiteY5-1254" fmla="*/ 6289544 h 6289544"/>
                <a:gd name="connsiteX0-1255" fmla="*/ 0 w 8996716"/>
                <a:gd name="connsiteY0-1256" fmla="*/ 6289544 h 6289544"/>
                <a:gd name="connsiteX1-1257" fmla="*/ 3474030 w 8996716"/>
                <a:gd name="connsiteY1-1258" fmla="*/ 2541026 h 6289544"/>
                <a:gd name="connsiteX2-1259" fmla="*/ 7173746 w 8996716"/>
                <a:gd name="connsiteY2-1260" fmla="*/ 0 h 6289544"/>
                <a:gd name="connsiteX3-1261" fmla="*/ 8996716 w 8996716"/>
                <a:gd name="connsiteY3-1262" fmla="*/ 1211401 h 6289544"/>
                <a:gd name="connsiteX4-1263" fmla="*/ 4969796 w 8996716"/>
                <a:gd name="connsiteY4-1264" fmla="*/ 4319478 h 6289544"/>
                <a:gd name="connsiteX5-1265" fmla="*/ 0 w 8996716"/>
                <a:gd name="connsiteY5-1266" fmla="*/ 6289544 h 6289544"/>
                <a:gd name="connsiteX0-1267" fmla="*/ 0 w 8996716"/>
                <a:gd name="connsiteY0-1268" fmla="*/ 6519088 h 6519088"/>
                <a:gd name="connsiteX1-1269" fmla="*/ 3474030 w 8996716"/>
                <a:gd name="connsiteY1-1270" fmla="*/ 2770570 h 6519088"/>
                <a:gd name="connsiteX2-1271" fmla="*/ 6810025 w 8996716"/>
                <a:gd name="connsiteY2-1272" fmla="*/ 0 h 6519088"/>
                <a:gd name="connsiteX3-1273" fmla="*/ 8996716 w 8996716"/>
                <a:gd name="connsiteY3-1274" fmla="*/ 1440945 h 6519088"/>
                <a:gd name="connsiteX4-1275" fmla="*/ 4969796 w 8996716"/>
                <a:gd name="connsiteY4-1276" fmla="*/ 4549022 h 6519088"/>
                <a:gd name="connsiteX5-1277" fmla="*/ 0 w 8996716"/>
                <a:gd name="connsiteY5-1278" fmla="*/ 6519088 h 6519088"/>
                <a:gd name="connsiteX0-1279" fmla="*/ 0 w 8996716"/>
                <a:gd name="connsiteY0-1280" fmla="*/ 6519088 h 6519088"/>
                <a:gd name="connsiteX1-1281" fmla="*/ 3474030 w 8996716"/>
                <a:gd name="connsiteY1-1282" fmla="*/ 2770570 h 6519088"/>
                <a:gd name="connsiteX2-1283" fmla="*/ 6810025 w 8996716"/>
                <a:gd name="connsiteY2-1284" fmla="*/ 0 h 6519088"/>
                <a:gd name="connsiteX3-1285" fmla="*/ 8996716 w 8996716"/>
                <a:gd name="connsiteY3-1286" fmla="*/ 1440945 h 6519088"/>
                <a:gd name="connsiteX4-1287" fmla="*/ 4969796 w 8996716"/>
                <a:gd name="connsiteY4-1288" fmla="*/ 4549022 h 6519088"/>
                <a:gd name="connsiteX5-1289" fmla="*/ 0 w 8996716"/>
                <a:gd name="connsiteY5-1290" fmla="*/ 6519088 h 6519088"/>
                <a:gd name="connsiteX0-1291" fmla="*/ 0 w 9176435"/>
                <a:gd name="connsiteY0-1292" fmla="*/ 6519088 h 6519088"/>
                <a:gd name="connsiteX1-1293" fmla="*/ 3474030 w 9176435"/>
                <a:gd name="connsiteY1-1294" fmla="*/ 2770570 h 6519088"/>
                <a:gd name="connsiteX2-1295" fmla="*/ 6810025 w 9176435"/>
                <a:gd name="connsiteY2-1296" fmla="*/ 0 h 6519088"/>
                <a:gd name="connsiteX3-1297" fmla="*/ 9176435 w 9176435"/>
                <a:gd name="connsiteY3-1298" fmla="*/ 1363647 h 6519088"/>
                <a:gd name="connsiteX4-1299" fmla="*/ 4969796 w 9176435"/>
                <a:gd name="connsiteY4-1300" fmla="*/ 4549022 h 6519088"/>
                <a:gd name="connsiteX5-1301" fmla="*/ 0 w 9176435"/>
                <a:gd name="connsiteY5-1302" fmla="*/ 6519088 h 6519088"/>
                <a:gd name="connsiteX0-1303" fmla="*/ 0 w 8853141"/>
                <a:gd name="connsiteY0-1304" fmla="*/ 6143889 h 6505728"/>
                <a:gd name="connsiteX1-1305" fmla="*/ 3150736 w 8853141"/>
                <a:gd name="connsiteY1-1306" fmla="*/ 2770570 h 6505728"/>
                <a:gd name="connsiteX2-1307" fmla="*/ 6486731 w 8853141"/>
                <a:gd name="connsiteY2-1308" fmla="*/ 0 h 6505728"/>
                <a:gd name="connsiteX3-1309" fmla="*/ 8853141 w 8853141"/>
                <a:gd name="connsiteY3-1310" fmla="*/ 1363647 h 6505728"/>
                <a:gd name="connsiteX4-1311" fmla="*/ 4646502 w 8853141"/>
                <a:gd name="connsiteY4-1312" fmla="*/ 4549022 h 6505728"/>
                <a:gd name="connsiteX5-1313" fmla="*/ 0 w 8853141"/>
                <a:gd name="connsiteY5-1314" fmla="*/ 6143889 h 6505728"/>
                <a:gd name="connsiteX0-1315" fmla="*/ 0 w 8853141"/>
                <a:gd name="connsiteY0-1316" fmla="*/ 6143889 h 6143889"/>
                <a:gd name="connsiteX1-1317" fmla="*/ 3150736 w 8853141"/>
                <a:gd name="connsiteY1-1318" fmla="*/ 2770570 h 6143889"/>
                <a:gd name="connsiteX2-1319" fmla="*/ 6486731 w 8853141"/>
                <a:gd name="connsiteY2-1320" fmla="*/ 0 h 6143889"/>
                <a:gd name="connsiteX3-1321" fmla="*/ 8853141 w 8853141"/>
                <a:gd name="connsiteY3-1322" fmla="*/ 1363647 h 6143889"/>
                <a:gd name="connsiteX4-1323" fmla="*/ 4646502 w 8853141"/>
                <a:gd name="connsiteY4-1324" fmla="*/ 4549022 h 6143889"/>
                <a:gd name="connsiteX5-1325" fmla="*/ 0 w 8853141"/>
                <a:gd name="connsiteY5-1326" fmla="*/ 6143889 h 6143889"/>
                <a:gd name="connsiteX0-1327" fmla="*/ 0 w 8853141"/>
                <a:gd name="connsiteY0-1328" fmla="*/ 6202374 h 6202374"/>
                <a:gd name="connsiteX1-1329" fmla="*/ 3150736 w 8853141"/>
                <a:gd name="connsiteY1-1330" fmla="*/ 2829055 h 6202374"/>
                <a:gd name="connsiteX2-1331" fmla="*/ 6486731 w 8853141"/>
                <a:gd name="connsiteY2-1332" fmla="*/ 58485 h 6202374"/>
                <a:gd name="connsiteX3-1333" fmla="*/ 6546403 w 8853141"/>
                <a:gd name="connsiteY3-1334" fmla="*/ 0 h 6202374"/>
                <a:gd name="connsiteX4-1335" fmla="*/ 8853141 w 8853141"/>
                <a:gd name="connsiteY4-1336" fmla="*/ 1422132 h 6202374"/>
                <a:gd name="connsiteX5-1337" fmla="*/ 4646502 w 8853141"/>
                <a:gd name="connsiteY5-1338" fmla="*/ 4607507 h 6202374"/>
                <a:gd name="connsiteX6-1339" fmla="*/ 0 w 8853141"/>
                <a:gd name="connsiteY6-1340" fmla="*/ 6202374 h 6202374"/>
                <a:gd name="connsiteX0-1341" fmla="*/ 0 w 8853141"/>
                <a:gd name="connsiteY0-1342" fmla="*/ 6409094 h 6409094"/>
                <a:gd name="connsiteX1-1343" fmla="*/ 3150736 w 8853141"/>
                <a:gd name="connsiteY1-1344" fmla="*/ 3035775 h 6409094"/>
                <a:gd name="connsiteX2-1345" fmla="*/ 6486731 w 8853141"/>
                <a:gd name="connsiteY2-1346" fmla="*/ 265205 h 6409094"/>
                <a:gd name="connsiteX3-1347" fmla="*/ 7545256 w 8853141"/>
                <a:gd name="connsiteY3-1348" fmla="*/ 0 h 6409094"/>
                <a:gd name="connsiteX4-1349" fmla="*/ 8853141 w 8853141"/>
                <a:gd name="connsiteY4-1350" fmla="*/ 1628852 h 6409094"/>
                <a:gd name="connsiteX5-1351" fmla="*/ 4646502 w 8853141"/>
                <a:gd name="connsiteY5-1352" fmla="*/ 4814227 h 6409094"/>
                <a:gd name="connsiteX6-1353" fmla="*/ 0 w 8853141"/>
                <a:gd name="connsiteY6-1354" fmla="*/ 6409094 h 6409094"/>
                <a:gd name="connsiteX0-1355" fmla="*/ 0 w 8853141"/>
                <a:gd name="connsiteY0-1356" fmla="*/ 6143889 h 6143889"/>
                <a:gd name="connsiteX1-1357" fmla="*/ 3150736 w 8853141"/>
                <a:gd name="connsiteY1-1358" fmla="*/ 2770570 h 6143889"/>
                <a:gd name="connsiteX2-1359" fmla="*/ 6486731 w 8853141"/>
                <a:gd name="connsiteY2-1360" fmla="*/ 0 h 6143889"/>
                <a:gd name="connsiteX3-1361" fmla="*/ 8853141 w 8853141"/>
                <a:gd name="connsiteY3-1362" fmla="*/ 1363647 h 6143889"/>
                <a:gd name="connsiteX4-1363" fmla="*/ 4646502 w 8853141"/>
                <a:gd name="connsiteY4-1364" fmla="*/ 4549022 h 6143889"/>
                <a:gd name="connsiteX5-1365" fmla="*/ 0 w 8853141"/>
                <a:gd name="connsiteY5-1366" fmla="*/ 6143889 h 6143889"/>
                <a:gd name="connsiteX0-1367" fmla="*/ 0 w 8621591"/>
                <a:gd name="connsiteY0-1368" fmla="*/ 6143889 h 6143889"/>
                <a:gd name="connsiteX1-1369" fmla="*/ 3150736 w 8621591"/>
                <a:gd name="connsiteY1-1370" fmla="*/ 2770570 h 6143889"/>
                <a:gd name="connsiteX2-1371" fmla="*/ 6486731 w 8621591"/>
                <a:gd name="connsiteY2-1372" fmla="*/ 0 h 6143889"/>
                <a:gd name="connsiteX3-1373" fmla="*/ 8621591 w 8621591"/>
                <a:gd name="connsiteY3-1374" fmla="*/ 1600696 h 6143889"/>
                <a:gd name="connsiteX4-1375" fmla="*/ 4646502 w 8621591"/>
                <a:gd name="connsiteY4-1376" fmla="*/ 4549022 h 6143889"/>
                <a:gd name="connsiteX5-1377" fmla="*/ 0 w 8621591"/>
                <a:gd name="connsiteY5-1378" fmla="*/ 6143889 h 6143889"/>
                <a:gd name="connsiteX0-1379" fmla="*/ 0 w 8687413"/>
                <a:gd name="connsiteY0-1380" fmla="*/ 6143889 h 6143889"/>
                <a:gd name="connsiteX1-1381" fmla="*/ 3150736 w 8687413"/>
                <a:gd name="connsiteY1-1382" fmla="*/ 2770570 h 6143889"/>
                <a:gd name="connsiteX2-1383" fmla="*/ 6486731 w 8687413"/>
                <a:gd name="connsiteY2-1384" fmla="*/ 0 h 6143889"/>
                <a:gd name="connsiteX3-1385" fmla="*/ 8687413 w 8687413"/>
                <a:gd name="connsiteY3-1386" fmla="*/ 1493810 h 6143889"/>
                <a:gd name="connsiteX4-1387" fmla="*/ 4646502 w 8687413"/>
                <a:gd name="connsiteY4-1388" fmla="*/ 4549022 h 6143889"/>
                <a:gd name="connsiteX5-1389" fmla="*/ 0 w 8687413"/>
                <a:gd name="connsiteY5-1390" fmla="*/ 6143889 h 6143889"/>
                <a:gd name="connsiteX0-1391" fmla="*/ 0 w 8687413"/>
                <a:gd name="connsiteY0-1392" fmla="*/ 6147019 h 6147019"/>
                <a:gd name="connsiteX1-1393" fmla="*/ 3150736 w 8687413"/>
                <a:gd name="connsiteY1-1394" fmla="*/ 2773700 h 6147019"/>
                <a:gd name="connsiteX2-1395" fmla="*/ 6516947 w 8687413"/>
                <a:gd name="connsiteY2-1396" fmla="*/ 0 h 6147019"/>
                <a:gd name="connsiteX3-1397" fmla="*/ 8687413 w 8687413"/>
                <a:gd name="connsiteY3-1398" fmla="*/ 1496940 h 6147019"/>
                <a:gd name="connsiteX4-1399" fmla="*/ 4646502 w 8687413"/>
                <a:gd name="connsiteY4-1400" fmla="*/ 4552152 h 6147019"/>
                <a:gd name="connsiteX5-1401" fmla="*/ 0 w 8687413"/>
                <a:gd name="connsiteY5-1402" fmla="*/ 6147019 h 6147019"/>
                <a:gd name="connsiteX0-1403" fmla="*/ 0 w 8687413"/>
                <a:gd name="connsiteY0-1404" fmla="*/ 6405963 h 6405963"/>
                <a:gd name="connsiteX1-1405" fmla="*/ 3150736 w 8687413"/>
                <a:gd name="connsiteY1-1406" fmla="*/ 3032644 h 6405963"/>
                <a:gd name="connsiteX2-1407" fmla="*/ 6190837 w 8687413"/>
                <a:gd name="connsiteY2-1408" fmla="*/ 0 h 6405963"/>
                <a:gd name="connsiteX3-1409" fmla="*/ 8687413 w 8687413"/>
                <a:gd name="connsiteY3-1410" fmla="*/ 1755884 h 6405963"/>
                <a:gd name="connsiteX4-1411" fmla="*/ 4646502 w 8687413"/>
                <a:gd name="connsiteY4-1412" fmla="*/ 4811096 h 6405963"/>
                <a:gd name="connsiteX5-1413" fmla="*/ 0 w 8687413"/>
                <a:gd name="connsiteY5-1414" fmla="*/ 6405963 h 6405963"/>
                <a:gd name="connsiteX0-1415" fmla="*/ 0 w 8687413"/>
                <a:gd name="connsiteY0-1416" fmla="*/ 6405963 h 6405963"/>
                <a:gd name="connsiteX1-1417" fmla="*/ 6190837 w 8687413"/>
                <a:gd name="connsiteY1-1418" fmla="*/ 0 h 6405963"/>
                <a:gd name="connsiteX2-1419" fmla="*/ 8687413 w 8687413"/>
                <a:gd name="connsiteY2-1420" fmla="*/ 1755884 h 6405963"/>
                <a:gd name="connsiteX3-1421" fmla="*/ 4646502 w 8687413"/>
                <a:gd name="connsiteY3-1422" fmla="*/ 4811096 h 6405963"/>
                <a:gd name="connsiteX4-1423" fmla="*/ 0 w 8687413"/>
                <a:gd name="connsiteY4-1424" fmla="*/ 6405963 h 6405963"/>
                <a:gd name="connsiteX0-1425" fmla="*/ 0 w 8288279"/>
                <a:gd name="connsiteY0-1426" fmla="*/ 6691315 h 6691315"/>
                <a:gd name="connsiteX1-1427" fmla="*/ 5791703 w 8288279"/>
                <a:gd name="connsiteY1-1428" fmla="*/ 0 h 6691315"/>
                <a:gd name="connsiteX2-1429" fmla="*/ 8288279 w 8288279"/>
                <a:gd name="connsiteY2-1430" fmla="*/ 1755884 h 6691315"/>
                <a:gd name="connsiteX3-1431" fmla="*/ 4247368 w 8288279"/>
                <a:gd name="connsiteY3-1432" fmla="*/ 4811096 h 6691315"/>
                <a:gd name="connsiteX4-1433" fmla="*/ 0 w 8288279"/>
                <a:gd name="connsiteY4-1434" fmla="*/ 6691315 h 6691315"/>
                <a:gd name="connsiteX0-1435" fmla="*/ 0 w 8288279"/>
                <a:gd name="connsiteY0-1436" fmla="*/ 6691315 h 6691315"/>
                <a:gd name="connsiteX1-1437" fmla="*/ 5791703 w 8288279"/>
                <a:gd name="connsiteY1-1438" fmla="*/ 0 h 6691315"/>
                <a:gd name="connsiteX2-1439" fmla="*/ 8288279 w 8288279"/>
                <a:gd name="connsiteY2-1440" fmla="*/ 1755884 h 6691315"/>
                <a:gd name="connsiteX3-1441" fmla="*/ 4247368 w 8288279"/>
                <a:gd name="connsiteY3-1442" fmla="*/ 4811096 h 6691315"/>
                <a:gd name="connsiteX4-1443" fmla="*/ 0 w 8288279"/>
                <a:gd name="connsiteY4-1444" fmla="*/ 6691315 h 6691315"/>
                <a:gd name="connsiteX0-1445" fmla="*/ 0 w 8288279"/>
                <a:gd name="connsiteY0-1446" fmla="*/ 6691315 h 6691315"/>
                <a:gd name="connsiteX1-1447" fmla="*/ 5791703 w 8288279"/>
                <a:gd name="connsiteY1-1448" fmla="*/ 0 h 6691315"/>
                <a:gd name="connsiteX2-1449" fmla="*/ 8288279 w 8288279"/>
                <a:gd name="connsiteY2-1450" fmla="*/ 1755884 h 6691315"/>
                <a:gd name="connsiteX3-1451" fmla="*/ 4271518 w 8288279"/>
                <a:gd name="connsiteY3-1452" fmla="*/ 4926819 h 6691315"/>
                <a:gd name="connsiteX4-1453" fmla="*/ 0 w 8288279"/>
                <a:gd name="connsiteY4-1454" fmla="*/ 6691315 h 6691315"/>
                <a:gd name="connsiteX0-1455" fmla="*/ 0 w 8288279"/>
                <a:gd name="connsiteY0-1456" fmla="*/ 6691315 h 6983962"/>
                <a:gd name="connsiteX1-1457" fmla="*/ 5791703 w 8288279"/>
                <a:gd name="connsiteY1-1458" fmla="*/ 0 h 6983962"/>
                <a:gd name="connsiteX2-1459" fmla="*/ 8288279 w 8288279"/>
                <a:gd name="connsiteY2-1460" fmla="*/ 1755884 h 6983962"/>
                <a:gd name="connsiteX3-1461" fmla="*/ 0 w 8288279"/>
                <a:gd name="connsiteY3-1462" fmla="*/ 6691315 h 6983962"/>
                <a:gd name="connsiteX0-1463" fmla="*/ 0 w 8288279"/>
                <a:gd name="connsiteY0-1464" fmla="*/ 6691315 h 6691315"/>
                <a:gd name="connsiteX1-1465" fmla="*/ 5791703 w 8288279"/>
                <a:gd name="connsiteY1-1466" fmla="*/ 0 h 6691315"/>
                <a:gd name="connsiteX2-1467" fmla="*/ 8288279 w 8288279"/>
                <a:gd name="connsiteY2-1468" fmla="*/ 1755884 h 6691315"/>
                <a:gd name="connsiteX3-1469" fmla="*/ 0 w 8288279"/>
                <a:gd name="connsiteY3-1470" fmla="*/ 6691315 h 6691315"/>
                <a:gd name="connsiteX0-1471" fmla="*/ 0 w 8288279"/>
                <a:gd name="connsiteY0-1472" fmla="*/ 6691315 h 6691315"/>
                <a:gd name="connsiteX1-1473" fmla="*/ 5791703 w 8288279"/>
                <a:gd name="connsiteY1-1474" fmla="*/ 0 h 6691315"/>
                <a:gd name="connsiteX2-1475" fmla="*/ 8288279 w 8288279"/>
                <a:gd name="connsiteY2-1476" fmla="*/ 1755884 h 6691315"/>
                <a:gd name="connsiteX3-1477" fmla="*/ 0 w 8288279"/>
                <a:gd name="connsiteY3-1478" fmla="*/ 6691315 h 6691315"/>
                <a:gd name="connsiteX0-1479" fmla="*/ 0 w 7870237"/>
                <a:gd name="connsiteY0-1480" fmla="*/ 6905087 h 6905087"/>
                <a:gd name="connsiteX1-1481" fmla="*/ 5373661 w 7870237"/>
                <a:gd name="connsiteY1-1482" fmla="*/ 0 h 6905087"/>
                <a:gd name="connsiteX2-1483" fmla="*/ 7870237 w 7870237"/>
                <a:gd name="connsiteY2-1484" fmla="*/ 1755884 h 6905087"/>
                <a:gd name="connsiteX3-1485" fmla="*/ 0 w 7870237"/>
                <a:gd name="connsiteY3-1486" fmla="*/ 6905087 h 6905087"/>
                <a:gd name="connsiteX0-1487" fmla="*/ 0 w 7870237"/>
                <a:gd name="connsiteY0-1488" fmla="*/ 6905087 h 6905087"/>
                <a:gd name="connsiteX1-1489" fmla="*/ 5373661 w 7870237"/>
                <a:gd name="connsiteY1-1490" fmla="*/ 0 h 6905087"/>
                <a:gd name="connsiteX2-1491" fmla="*/ 7870237 w 7870237"/>
                <a:gd name="connsiteY2-1492" fmla="*/ 1755884 h 6905087"/>
                <a:gd name="connsiteX3-1493" fmla="*/ 0 w 7870237"/>
                <a:gd name="connsiteY3-1494" fmla="*/ 6905087 h 6905087"/>
                <a:gd name="connsiteX0-1495" fmla="*/ 0 w 7870237"/>
                <a:gd name="connsiteY0-1496" fmla="*/ 6905087 h 6905087"/>
                <a:gd name="connsiteX1-1497" fmla="*/ 5373661 w 7870237"/>
                <a:gd name="connsiteY1-1498" fmla="*/ 0 h 6905087"/>
                <a:gd name="connsiteX2-1499" fmla="*/ 7870237 w 7870237"/>
                <a:gd name="connsiteY2-1500" fmla="*/ 1755884 h 6905087"/>
                <a:gd name="connsiteX3-1501" fmla="*/ 0 w 7870237"/>
                <a:gd name="connsiteY3-1502" fmla="*/ 6905087 h 6905087"/>
                <a:gd name="connsiteX0-1503" fmla="*/ 0 w 6827062"/>
                <a:gd name="connsiteY0-1504" fmla="*/ 6905087 h 6905087"/>
                <a:gd name="connsiteX1-1505" fmla="*/ 5373661 w 6827062"/>
                <a:gd name="connsiteY1-1506" fmla="*/ 0 h 6905087"/>
                <a:gd name="connsiteX2-1507" fmla="*/ 6827062 w 6827062"/>
                <a:gd name="connsiteY2-1508" fmla="*/ 2909358 h 6905087"/>
                <a:gd name="connsiteX3-1509" fmla="*/ 0 w 6827062"/>
                <a:gd name="connsiteY3-1510" fmla="*/ 6905087 h 6905087"/>
                <a:gd name="connsiteX0-1511" fmla="*/ 0 w 6827062"/>
                <a:gd name="connsiteY0-1512" fmla="*/ 7052220 h 7052220"/>
                <a:gd name="connsiteX1-1513" fmla="*/ 5376303 w 6827062"/>
                <a:gd name="connsiteY1-1514" fmla="*/ 0 h 7052220"/>
                <a:gd name="connsiteX2-1515" fmla="*/ 6827062 w 6827062"/>
                <a:gd name="connsiteY2-1516" fmla="*/ 3056491 h 7052220"/>
                <a:gd name="connsiteX3-1517" fmla="*/ 0 w 6827062"/>
                <a:gd name="connsiteY3-1518" fmla="*/ 7052220 h 7052220"/>
                <a:gd name="connsiteX0-1519" fmla="*/ 0 w 6827062"/>
                <a:gd name="connsiteY0-1520" fmla="*/ 6313285 h 6313285"/>
                <a:gd name="connsiteX1-1521" fmla="*/ 5734894 w 6827062"/>
                <a:gd name="connsiteY1-1522" fmla="*/ 0 h 6313285"/>
                <a:gd name="connsiteX2-1523" fmla="*/ 6827062 w 6827062"/>
                <a:gd name="connsiteY2-1524" fmla="*/ 2317556 h 6313285"/>
                <a:gd name="connsiteX3-1525" fmla="*/ 0 w 6827062"/>
                <a:gd name="connsiteY3-1526" fmla="*/ 6313285 h 6313285"/>
                <a:gd name="connsiteX0-1527" fmla="*/ 0 w 6827062"/>
                <a:gd name="connsiteY0-1528" fmla="*/ 6313285 h 6313285"/>
                <a:gd name="connsiteX1-1529" fmla="*/ 5734894 w 6827062"/>
                <a:gd name="connsiteY1-1530" fmla="*/ 0 h 6313285"/>
                <a:gd name="connsiteX2-1531" fmla="*/ 6827062 w 6827062"/>
                <a:gd name="connsiteY2-1532" fmla="*/ 2317556 h 6313285"/>
                <a:gd name="connsiteX3-1533" fmla="*/ 0 w 6827062"/>
                <a:gd name="connsiteY3-1534" fmla="*/ 6313285 h 6313285"/>
                <a:gd name="connsiteX0-1535" fmla="*/ 0 w 6827062"/>
                <a:gd name="connsiteY0-1536" fmla="*/ 6313285 h 6313285"/>
                <a:gd name="connsiteX1-1537" fmla="*/ 5734894 w 6827062"/>
                <a:gd name="connsiteY1-1538" fmla="*/ 0 h 6313285"/>
                <a:gd name="connsiteX2-1539" fmla="*/ 6827062 w 6827062"/>
                <a:gd name="connsiteY2-1540" fmla="*/ 2317556 h 6313285"/>
                <a:gd name="connsiteX3-1541" fmla="*/ 0 w 6827062"/>
                <a:gd name="connsiteY3-1542" fmla="*/ 6313285 h 6313285"/>
                <a:gd name="connsiteX0-1543" fmla="*/ 0 w 6827062"/>
                <a:gd name="connsiteY0-1544" fmla="*/ 6174648 h 6174648"/>
                <a:gd name="connsiteX1-1545" fmla="*/ 5660751 w 6827062"/>
                <a:gd name="connsiteY1-1546" fmla="*/ 0 h 6174648"/>
                <a:gd name="connsiteX2-1547" fmla="*/ 6827062 w 6827062"/>
                <a:gd name="connsiteY2-1548" fmla="*/ 2178919 h 6174648"/>
                <a:gd name="connsiteX3-1549" fmla="*/ 0 w 6827062"/>
                <a:gd name="connsiteY3-1550" fmla="*/ 6174648 h 6174648"/>
                <a:gd name="connsiteX0-1551" fmla="*/ 0 w 6476568"/>
                <a:gd name="connsiteY0-1552" fmla="*/ 6174648 h 6174648"/>
                <a:gd name="connsiteX1-1553" fmla="*/ 5660751 w 6476568"/>
                <a:gd name="connsiteY1-1554" fmla="*/ 0 h 6174648"/>
                <a:gd name="connsiteX2-1555" fmla="*/ 6476568 w 6476568"/>
                <a:gd name="connsiteY2-1556" fmla="*/ 3536089 h 6174648"/>
                <a:gd name="connsiteX3-1557" fmla="*/ 0 w 6476568"/>
                <a:gd name="connsiteY3-1558" fmla="*/ 6174648 h 6174648"/>
                <a:gd name="connsiteX0-1559" fmla="*/ 0 w 6476568"/>
                <a:gd name="connsiteY0-1560" fmla="*/ 6174648 h 6174648"/>
                <a:gd name="connsiteX1-1561" fmla="*/ 5660751 w 6476568"/>
                <a:gd name="connsiteY1-1562" fmla="*/ 0 h 6174648"/>
                <a:gd name="connsiteX2-1563" fmla="*/ 6476568 w 6476568"/>
                <a:gd name="connsiteY2-1564" fmla="*/ 3536089 h 6174648"/>
                <a:gd name="connsiteX3-1565" fmla="*/ 0 w 6476568"/>
                <a:gd name="connsiteY3-1566" fmla="*/ 6174648 h 6174648"/>
                <a:gd name="connsiteX0-1567" fmla="*/ 0 w 6476568"/>
                <a:gd name="connsiteY0-1568" fmla="*/ 5338771 h 5338771"/>
                <a:gd name="connsiteX1-1569" fmla="*/ 5761550 w 6476568"/>
                <a:gd name="connsiteY1-1570" fmla="*/ 0 h 5338771"/>
                <a:gd name="connsiteX2-1571" fmla="*/ 6476568 w 6476568"/>
                <a:gd name="connsiteY2-1572" fmla="*/ 2700212 h 5338771"/>
                <a:gd name="connsiteX3-1573" fmla="*/ 0 w 6476568"/>
                <a:gd name="connsiteY3-1574" fmla="*/ 5338771 h 5338771"/>
                <a:gd name="connsiteX0-1575" fmla="*/ 407613 w 6884181"/>
                <a:gd name="connsiteY0-1576" fmla="*/ 5629239 h 5629239"/>
                <a:gd name="connsiteX1-1577" fmla="*/ 4426114 w 6884181"/>
                <a:gd name="connsiteY1-1578" fmla="*/ 1201472 h 5629239"/>
                <a:gd name="connsiteX2-1579" fmla="*/ 6169163 w 6884181"/>
                <a:gd name="connsiteY2-1580" fmla="*/ 290468 h 5629239"/>
                <a:gd name="connsiteX3-1581" fmla="*/ 6884181 w 6884181"/>
                <a:gd name="connsiteY3-1582" fmla="*/ 2990680 h 5629239"/>
                <a:gd name="connsiteX4-1583" fmla="*/ 407613 w 6884181"/>
                <a:gd name="connsiteY4-1584" fmla="*/ 5629239 h 5629239"/>
                <a:gd name="connsiteX0-1585" fmla="*/ 407613 w 6884181"/>
                <a:gd name="connsiteY0-1586" fmla="*/ 5646871 h 5646871"/>
                <a:gd name="connsiteX1-1587" fmla="*/ 4426114 w 6884181"/>
                <a:gd name="connsiteY1-1588" fmla="*/ 1219104 h 5646871"/>
                <a:gd name="connsiteX2-1589" fmla="*/ 4193687 w 6884181"/>
                <a:gd name="connsiteY2-1590" fmla="*/ 645640 h 5646871"/>
                <a:gd name="connsiteX3-1591" fmla="*/ 6169163 w 6884181"/>
                <a:gd name="connsiteY3-1592" fmla="*/ 308100 h 5646871"/>
                <a:gd name="connsiteX4-1593" fmla="*/ 6884181 w 6884181"/>
                <a:gd name="connsiteY4-1594" fmla="*/ 3008312 h 5646871"/>
                <a:gd name="connsiteX5-1595" fmla="*/ 407613 w 6884181"/>
                <a:gd name="connsiteY5-1596" fmla="*/ 5646871 h 5646871"/>
                <a:gd name="connsiteX0-1597" fmla="*/ 407613 w 6884181"/>
                <a:gd name="connsiteY0-1598" fmla="*/ 5646871 h 5646871"/>
                <a:gd name="connsiteX1-1599" fmla="*/ 4597330 w 6884181"/>
                <a:gd name="connsiteY1-1600" fmla="*/ 1251419 h 5646871"/>
                <a:gd name="connsiteX2-1601" fmla="*/ 4193687 w 6884181"/>
                <a:gd name="connsiteY2-1602" fmla="*/ 645640 h 5646871"/>
                <a:gd name="connsiteX3-1603" fmla="*/ 6169163 w 6884181"/>
                <a:gd name="connsiteY3-1604" fmla="*/ 308100 h 5646871"/>
                <a:gd name="connsiteX4-1605" fmla="*/ 6884181 w 6884181"/>
                <a:gd name="connsiteY4-1606" fmla="*/ 3008312 h 5646871"/>
                <a:gd name="connsiteX5-1607" fmla="*/ 407613 w 6884181"/>
                <a:gd name="connsiteY5-1608" fmla="*/ 5646871 h 5646871"/>
                <a:gd name="connsiteX0-1609" fmla="*/ 448417 w 6924985"/>
                <a:gd name="connsiteY0-1610" fmla="*/ 5646871 h 5646871"/>
                <a:gd name="connsiteX1-1611" fmla="*/ 4234491 w 6924985"/>
                <a:gd name="connsiteY1-1612" fmla="*/ 645640 h 5646871"/>
                <a:gd name="connsiteX2-1613" fmla="*/ 6209967 w 6924985"/>
                <a:gd name="connsiteY2-1614" fmla="*/ 308100 h 5646871"/>
                <a:gd name="connsiteX3-1615" fmla="*/ 6924985 w 6924985"/>
                <a:gd name="connsiteY3-1616" fmla="*/ 3008312 h 5646871"/>
                <a:gd name="connsiteX4-1617" fmla="*/ 448417 w 6924985"/>
                <a:gd name="connsiteY4-1618" fmla="*/ 5646871 h 5646871"/>
                <a:gd name="connsiteX0-1619" fmla="*/ 448417 w 6924985"/>
                <a:gd name="connsiteY0-1620" fmla="*/ 5628000 h 5628000"/>
                <a:gd name="connsiteX1-1621" fmla="*/ 4234491 w 6924985"/>
                <a:gd name="connsiteY1-1622" fmla="*/ 626769 h 5628000"/>
                <a:gd name="connsiteX2-1623" fmla="*/ 6346643 w 6924985"/>
                <a:gd name="connsiteY2-1624" fmla="*/ 308100 h 5628000"/>
                <a:gd name="connsiteX3-1625" fmla="*/ 6924985 w 6924985"/>
                <a:gd name="connsiteY3-1626" fmla="*/ 2989441 h 5628000"/>
                <a:gd name="connsiteX4-1627" fmla="*/ 448417 w 6924985"/>
                <a:gd name="connsiteY4-1628" fmla="*/ 5628000 h 5628000"/>
                <a:gd name="connsiteX0-1629" fmla="*/ 448417 w 6924985"/>
                <a:gd name="connsiteY0-1630" fmla="*/ 5319900 h 5319900"/>
                <a:gd name="connsiteX1-1631" fmla="*/ 4234491 w 6924985"/>
                <a:gd name="connsiteY1-1632" fmla="*/ 318669 h 5319900"/>
                <a:gd name="connsiteX2-1633" fmla="*/ 6346643 w 6924985"/>
                <a:gd name="connsiteY2-1634" fmla="*/ 0 h 5319900"/>
                <a:gd name="connsiteX3-1635" fmla="*/ 6924985 w 6924985"/>
                <a:gd name="connsiteY3-1636" fmla="*/ 2681341 h 5319900"/>
                <a:gd name="connsiteX4-1637" fmla="*/ 448417 w 6924985"/>
                <a:gd name="connsiteY4-1638" fmla="*/ 5319900 h 5319900"/>
                <a:gd name="connsiteX0-1639" fmla="*/ 0 w 6476568"/>
                <a:gd name="connsiteY0-1640" fmla="*/ 5319900 h 5319900"/>
                <a:gd name="connsiteX1-1641" fmla="*/ 3786074 w 6476568"/>
                <a:gd name="connsiteY1-1642" fmla="*/ 318669 h 5319900"/>
                <a:gd name="connsiteX2-1643" fmla="*/ 5898226 w 6476568"/>
                <a:gd name="connsiteY2-1644" fmla="*/ 0 h 5319900"/>
                <a:gd name="connsiteX3-1645" fmla="*/ 6476568 w 6476568"/>
                <a:gd name="connsiteY3-1646" fmla="*/ 2681341 h 5319900"/>
                <a:gd name="connsiteX4-1647" fmla="*/ 0 w 6476568"/>
                <a:gd name="connsiteY4-1648" fmla="*/ 5319900 h 5319900"/>
                <a:gd name="connsiteX0-1649" fmla="*/ 0 w 6398609"/>
                <a:gd name="connsiteY0-1650" fmla="*/ 5319900 h 5319900"/>
                <a:gd name="connsiteX1-1651" fmla="*/ 3786074 w 6398609"/>
                <a:gd name="connsiteY1-1652" fmla="*/ 318669 h 5319900"/>
                <a:gd name="connsiteX2-1653" fmla="*/ 5898226 w 6398609"/>
                <a:gd name="connsiteY2-1654" fmla="*/ 0 h 5319900"/>
                <a:gd name="connsiteX3-1655" fmla="*/ 6398609 w 6398609"/>
                <a:gd name="connsiteY3-1656" fmla="*/ 2738741 h 5319900"/>
                <a:gd name="connsiteX4-1657" fmla="*/ 0 w 6398609"/>
                <a:gd name="connsiteY4-1658" fmla="*/ 5319900 h 5319900"/>
                <a:gd name="connsiteX0-1659" fmla="*/ 0 w 6398609"/>
                <a:gd name="connsiteY0-1660" fmla="*/ 5319900 h 5319900"/>
                <a:gd name="connsiteX1-1661" fmla="*/ 3679139 w 6398609"/>
                <a:gd name="connsiteY1-1662" fmla="*/ 473192 h 5319900"/>
                <a:gd name="connsiteX2-1663" fmla="*/ 5898226 w 6398609"/>
                <a:gd name="connsiteY2-1664" fmla="*/ 0 h 5319900"/>
                <a:gd name="connsiteX3-1665" fmla="*/ 6398609 w 6398609"/>
                <a:gd name="connsiteY3-1666" fmla="*/ 2738741 h 5319900"/>
                <a:gd name="connsiteX4-1667" fmla="*/ 0 w 6398609"/>
                <a:gd name="connsiteY4-1668" fmla="*/ 5319900 h 5319900"/>
                <a:gd name="connsiteX0-1669" fmla="*/ 0 w 6398609"/>
                <a:gd name="connsiteY0-1670" fmla="*/ 5678759 h 5678759"/>
                <a:gd name="connsiteX1-1671" fmla="*/ 3679139 w 6398609"/>
                <a:gd name="connsiteY1-1672" fmla="*/ 832051 h 5678759"/>
                <a:gd name="connsiteX2-1673" fmla="*/ 5691011 w 6398609"/>
                <a:gd name="connsiteY2-1674" fmla="*/ 0 h 5678759"/>
                <a:gd name="connsiteX3-1675" fmla="*/ 6398609 w 6398609"/>
                <a:gd name="connsiteY3-1676" fmla="*/ 3097600 h 5678759"/>
                <a:gd name="connsiteX4-1677" fmla="*/ 0 w 6398609"/>
                <a:gd name="connsiteY4-1678" fmla="*/ 5678759 h 5678759"/>
                <a:gd name="connsiteX0-1679" fmla="*/ 117934 w 6516543"/>
                <a:gd name="connsiteY0-1680" fmla="*/ 5678759 h 5678759"/>
                <a:gd name="connsiteX1-1681" fmla="*/ 5808945 w 6516543"/>
                <a:gd name="connsiteY1-1682" fmla="*/ 0 h 5678759"/>
                <a:gd name="connsiteX2-1683" fmla="*/ 6516543 w 6516543"/>
                <a:gd name="connsiteY2-1684" fmla="*/ 3097600 h 5678759"/>
                <a:gd name="connsiteX3-1685" fmla="*/ 117934 w 6516543"/>
                <a:gd name="connsiteY3-1686" fmla="*/ 5678759 h 5678759"/>
                <a:gd name="connsiteX0-1687" fmla="*/ 117934 w 6516543"/>
                <a:gd name="connsiteY0-1688" fmla="*/ 5678759 h 5678759"/>
                <a:gd name="connsiteX1-1689" fmla="*/ 5808945 w 6516543"/>
                <a:gd name="connsiteY1-1690" fmla="*/ 0 h 5678759"/>
                <a:gd name="connsiteX2-1691" fmla="*/ 6516543 w 6516543"/>
                <a:gd name="connsiteY2-1692" fmla="*/ 3097600 h 5678759"/>
                <a:gd name="connsiteX3-1693" fmla="*/ 117934 w 6516543"/>
                <a:gd name="connsiteY3-1694" fmla="*/ 5678759 h 5678759"/>
                <a:gd name="connsiteX0-1695" fmla="*/ 117934 w 6806139"/>
                <a:gd name="connsiteY0-1696" fmla="*/ 4643444 h 4643444"/>
                <a:gd name="connsiteX1-1697" fmla="*/ 6098541 w 6806139"/>
                <a:gd name="connsiteY1-1698" fmla="*/ 0 h 4643444"/>
                <a:gd name="connsiteX2-1699" fmla="*/ 6806139 w 6806139"/>
                <a:gd name="connsiteY2-1700" fmla="*/ 3097600 h 4643444"/>
                <a:gd name="connsiteX3-1701" fmla="*/ 117934 w 6806139"/>
                <a:gd name="connsiteY3-1702" fmla="*/ 4643444 h 4643444"/>
                <a:gd name="connsiteX0-1703" fmla="*/ 117934 w 6806139"/>
                <a:gd name="connsiteY0-1704" fmla="*/ 4643444 h 4767270"/>
                <a:gd name="connsiteX1-1705" fmla="*/ 6098541 w 6806139"/>
                <a:gd name="connsiteY1-1706" fmla="*/ 0 h 4767270"/>
                <a:gd name="connsiteX2-1707" fmla="*/ 6806139 w 6806139"/>
                <a:gd name="connsiteY2-1708" fmla="*/ 3097600 h 4767270"/>
                <a:gd name="connsiteX3-1709" fmla="*/ 117934 w 6806139"/>
                <a:gd name="connsiteY3-1710" fmla="*/ 4643444 h 4767270"/>
                <a:gd name="connsiteX0-1711" fmla="*/ 117934 w 6961990"/>
                <a:gd name="connsiteY0-1712" fmla="*/ 4643444 h 4919794"/>
                <a:gd name="connsiteX1-1713" fmla="*/ 6098541 w 6961990"/>
                <a:gd name="connsiteY1-1714" fmla="*/ 0 h 4919794"/>
                <a:gd name="connsiteX2-1715" fmla="*/ 6961990 w 6961990"/>
                <a:gd name="connsiteY2-1716" fmla="*/ 3804575 h 4919794"/>
                <a:gd name="connsiteX3-1717" fmla="*/ 117934 w 6961990"/>
                <a:gd name="connsiteY3-1718" fmla="*/ 4643444 h 4919794"/>
                <a:gd name="connsiteX0-1719" fmla="*/ 117934 w 6961990"/>
                <a:gd name="connsiteY0-1720" fmla="*/ 4643444 h 4767270"/>
                <a:gd name="connsiteX1-1721" fmla="*/ 6098541 w 6961990"/>
                <a:gd name="connsiteY1-1722" fmla="*/ 0 h 4767270"/>
                <a:gd name="connsiteX2-1723" fmla="*/ 6961990 w 6961990"/>
                <a:gd name="connsiteY2-1724" fmla="*/ 3804575 h 4767270"/>
                <a:gd name="connsiteX3-1725" fmla="*/ 117934 w 6961990"/>
                <a:gd name="connsiteY3-1726" fmla="*/ 4643444 h 4767270"/>
                <a:gd name="connsiteX0-1727" fmla="*/ 117933 w 6704807"/>
                <a:gd name="connsiteY0-1728" fmla="*/ 4643444 h 4767270"/>
                <a:gd name="connsiteX1-1729" fmla="*/ 6098540 w 6704807"/>
                <a:gd name="connsiteY1-1730" fmla="*/ 0 h 4767270"/>
                <a:gd name="connsiteX2-1731" fmla="*/ 6704807 w 6704807"/>
                <a:gd name="connsiteY2-1732" fmla="*/ 2540004 h 4767270"/>
                <a:gd name="connsiteX3-1733" fmla="*/ 117933 w 6704807"/>
                <a:gd name="connsiteY3-1734" fmla="*/ 4643444 h 4767270"/>
                <a:gd name="connsiteX0-1735" fmla="*/ 117934 w 6447362"/>
                <a:gd name="connsiteY0-1736" fmla="*/ 3812668 h 3936495"/>
                <a:gd name="connsiteX1-1737" fmla="*/ 5841095 w 6447362"/>
                <a:gd name="connsiteY1-1738" fmla="*/ 0 h 3936495"/>
                <a:gd name="connsiteX2-1739" fmla="*/ 6447362 w 6447362"/>
                <a:gd name="connsiteY2-1740" fmla="*/ 2540004 h 3936495"/>
                <a:gd name="connsiteX3-1741" fmla="*/ 117934 w 6447362"/>
                <a:gd name="connsiteY3-1742" fmla="*/ 3812668 h 3936495"/>
                <a:gd name="connsiteX0-1743" fmla="*/ 117933 w 6447361"/>
                <a:gd name="connsiteY0-1744" fmla="*/ 3812668 h 3812668"/>
                <a:gd name="connsiteX1-1745" fmla="*/ 5841094 w 6447361"/>
                <a:gd name="connsiteY1-1746" fmla="*/ 0 h 3812668"/>
                <a:gd name="connsiteX2-1747" fmla="*/ 6447361 w 6447361"/>
                <a:gd name="connsiteY2-1748" fmla="*/ 2540004 h 3812668"/>
                <a:gd name="connsiteX3-1749" fmla="*/ 117933 w 6447361"/>
                <a:gd name="connsiteY3-1750" fmla="*/ 3812668 h 3812668"/>
                <a:gd name="connsiteX0-1751" fmla="*/ 117933 w 6537968"/>
                <a:gd name="connsiteY0-1752" fmla="*/ 3812668 h 3812668"/>
                <a:gd name="connsiteX1-1753" fmla="*/ 5841094 w 6537968"/>
                <a:gd name="connsiteY1-1754" fmla="*/ 0 h 3812668"/>
                <a:gd name="connsiteX2-1755" fmla="*/ 6537968 w 6537968"/>
                <a:gd name="connsiteY2-1756" fmla="*/ 2598108 h 3812668"/>
                <a:gd name="connsiteX3-1757" fmla="*/ 117933 w 6537968"/>
                <a:gd name="connsiteY3-1758" fmla="*/ 3812668 h 3812668"/>
                <a:gd name="connsiteX0-1759" fmla="*/ 117933 w 6379420"/>
                <a:gd name="connsiteY0-1760" fmla="*/ 3812668 h 3812668"/>
                <a:gd name="connsiteX1-1761" fmla="*/ 5841094 w 6379420"/>
                <a:gd name="connsiteY1-1762" fmla="*/ 0 h 3812668"/>
                <a:gd name="connsiteX2-1763" fmla="*/ 6379420 w 6379420"/>
                <a:gd name="connsiteY2-1764" fmla="*/ 2605219 h 3812668"/>
                <a:gd name="connsiteX3-1765" fmla="*/ 117933 w 6379420"/>
                <a:gd name="connsiteY3-1766" fmla="*/ 3812668 h 3812668"/>
                <a:gd name="connsiteX0-1767" fmla="*/ 117933 w 6626189"/>
                <a:gd name="connsiteY0-1768" fmla="*/ 3836508 h 3836508"/>
                <a:gd name="connsiteX1-1769" fmla="*/ 6087863 w 6626189"/>
                <a:gd name="connsiteY1-1770" fmla="*/ 0 h 3836508"/>
                <a:gd name="connsiteX2-1771" fmla="*/ 6626189 w 6626189"/>
                <a:gd name="connsiteY2-1772" fmla="*/ 2605219 h 3836508"/>
                <a:gd name="connsiteX3-1773" fmla="*/ 117933 w 6626189"/>
                <a:gd name="connsiteY3-1774" fmla="*/ 3836508 h 3836508"/>
                <a:gd name="connsiteX0-1775" fmla="*/ -1 w 6508255"/>
                <a:gd name="connsiteY0-1776" fmla="*/ 3836508 h 3836508"/>
                <a:gd name="connsiteX1-1777" fmla="*/ 5969929 w 6508255"/>
                <a:gd name="connsiteY1-1778" fmla="*/ 0 h 3836508"/>
                <a:gd name="connsiteX2-1779" fmla="*/ 6508255 w 6508255"/>
                <a:gd name="connsiteY2-1780" fmla="*/ 2605219 h 3836508"/>
                <a:gd name="connsiteX3-1781" fmla="*/ -1 w 6508255"/>
                <a:gd name="connsiteY3-1782" fmla="*/ 3836508 h 3836508"/>
                <a:gd name="connsiteX0-1783" fmla="*/ 0 w 6508256"/>
                <a:gd name="connsiteY0-1784" fmla="*/ 3836508 h 3836508"/>
                <a:gd name="connsiteX1-1785" fmla="*/ 5969930 w 6508256"/>
                <a:gd name="connsiteY1-1786" fmla="*/ 0 h 3836508"/>
                <a:gd name="connsiteX2-1787" fmla="*/ 6508256 w 6508256"/>
                <a:gd name="connsiteY2-1788" fmla="*/ 2605219 h 3836508"/>
                <a:gd name="connsiteX3-1789" fmla="*/ 0 w 6508256"/>
                <a:gd name="connsiteY3-1790" fmla="*/ 3836508 h 3836508"/>
                <a:gd name="connsiteX0-1791" fmla="*/ 0 w 6508256"/>
                <a:gd name="connsiteY0-1792" fmla="*/ 3290224 h 3290224"/>
                <a:gd name="connsiteX1-1793" fmla="*/ 6076378 w 6508256"/>
                <a:gd name="connsiteY1-1794" fmla="*/ 0 h 3290224"/>
                <a:gd name="connsiteX2-1795" fmla="*/ 6508256 w 6508256"/>
                <a:gd name="connsiteY2-1796" fmla="*/ 2058935 h 3290224"/>
                <a:gd name="connsiteX3-1797" fmla="*/ 0 w 6508256"/>
                <a:gd name="connsiteY3-1798" fmla="*/ 3290224 h 3290224"/>
                <a:gd name="connsiteX0-1799" fmla="*/ 0 w 6259329"/>
                <a:gd name="connsiteY0-1800" fmla="*/ 3213519 h 3213519"/>
                <a:gd name="connsiteX1-1801" fmla="*/ 5827451 w 6259329"/>
                <a:gd name="connsiteY1-1802" fmla="*/ 0 h 3213519"/>
                <a:gd name="connsiteX2-1803" fmla="*/ 6259329 w 6259329"/>
                <a:gd name="connsiteY2-1804" fmla="*/ 2058935 h 3213519"/>
                <a:gd name="connsiteX3-1805" fmla="*/ 0 w 6259329"/>
                <a:gd name="connsiteY3-1806" fmla="*/ 3213519 h 3213519"/>
                <a:gd name="connsiteX0-1807" fmla="*/ 0 w 6229236"/>
                <a:gd name="connsiteY0-1808" fmla="*/ 3116496 h 3116496"/>
                <a:gd name="connsiteX1-1809" fmla="*/ 5797358 w 6229236"/>
                <a:gd name="connsiteY1-1810" fmla="*/ 0 h 3116496"/>
                <a:gd name="connsiteX2-1811" fmla="*/ 6229236 w 6229236"/>
                <a:gd name="connsiteY2-1812" fmla="*/ 2058935 h 3116496"/>
                <a:gd name="connsiteX3-1813" fmla="*/ 0 w 6229236"/>
                <a:gd name="connsiteY3-1814" fmla="*/ 3116496 h 3116496"/>
                <a:gd name="connsiteX0-1815" fmla="*/ 0 w 6284476"/>
                <a:gd name="connsiteY0-1816" fmla="*/ 3126055 h 3126055"/>
                <a:gd name="connsiteX1-1817" fmla="*/ 5852598 w 6284476"/>
                <a:gd name="connsiteY1-1818" fmla="*/ 0 h 3126055"/>
                <a:gd name="connsiteX2-1819" fmla="*/ 6284476 w 6284476"/>
                <a:gd name="connsiteY2-1820" fmla="*/ 2058935 h 3126055"/>
                <a:gd name="connsiteX3-1821" fmla="*/ 0 w 6284476"/>
                <a:gd name="connsiteY3-1822" fmla="*/ 3126055 h 3126055"/>
                <a:gd name="connsiteX0-1823" fmla="*/ 0 w 6284476"/>
                <a:gd name="connsiteY0-1824" fmla="*/ 3126055 h 3126055"/>
                <a:gd name="connsiteX1-1825" fmla="*/ 5852598 w 6284476"/>
                <a:gd name="connsiteY1-1826" fmla="*/ 0 h 3126055"/>
                <a:gd name="connsiteX2-1827" fmla="*/ 6284476 w 6284476"/>
                <a:gd name="connsiteY2-1828" fmla="*/ 2058935 h 3126055"/>
                <a:gd name="connsiteX3-1829" fmla="*/ 0 w 6284476"/>
                <a:gd name="connsiteY3-1830" fmla="*/ 3126055 h 3126055"/>
                <a:gd name="connsiteX0-1831" fmla="*/ -1 w 5875342"/>
                <a:gd name="connsiteY0-1832" fmla="*/ 2745953 h 2745953"/>
                <a:gd name="connsiteX1-1833" fmla="*/ 5443464 w 5875342"/>
                <a:gd name="connsiteY1-1834" fmla="*/ 0 h 2745953"/>
                <a:gd name="connsiteX2-1835" fmla="*/ 5875342 w 5875342"/>
                <a:gd name="connsiteY2-1836" fmla="*/ 2058935 h 2745953"/>
                <a:gd name="connsiteX3-1837" fmla="*/ -1 w 5875342"/>
                <a:gd name="connsiteY3-1838" fmla="*/ 2745953 h 2745953"/>
                <a:gd name="connsiteX0-1839" fmla="*/ 1 w 5943741"/>
                <a:gd name="connsiteY0-1840" fmla="*/ 2745953 h 2745953"/>
                <a:gd name="connsiteX1-1841" fmla="*/ 5443466 w 5943741"/>
                <a:gd name="connsiteY1-1842" fmla="*/ 0 h 2745953"/>
                <a:gd name="connsiteX2-1843" fmla="*/ 5943741 w 5943741"/>
                <a:gd name="connsiteY2-1844" fmla="*/ 1856234 h 2745953"/>
                <a:gd name="connsiteX3-1845" fmla="*/ 1 w 5943741"/>
                <a:gd name="connsiteY3-1846" fmla="*/ 2745953 h 2745953"/>
                <a:gd name="connsiteX0-1847" fmla="*/ -1 w 5928350"/>
                <a:gd name="connsiteY0-1848" fmla="*/ 2745953 h 2745953"/>
                <a:gd name="connsiteX1-1849" fmla="*/ 5443464 w 5928350"/>
                <a:gd name="connsiteY1-1850" fmla="*/ 0 h 2745953"/>
                <a:gd name="connsiteX2-1851" fmla="*/ 5928349 w 5928350"/>
                <a:gd name="connsiteY2-1852" fmla="*/ 1957369 h 2745953"/>
                <a:gd name="connsiteX3-1853" fmla="*/ -1 w 5928350"/>
                <a:gd name="connsiteY3-1854" fmla="*/ 2745953 h 2745953"/>
                <a:gd name="connsiteX0-1855" fmla="*/ 1 w 5928350"/>
                <a:gd name="connsiteY0-1856" fmla="*/ 2738015 h 2738015"/>
                <a:gd name="connsiteX1-1857" fmla="*/ 5417428 w 5928350"/>
                <a:gd name="connsiteY1-1858" fmla="*/ 0 h 2738015"/>
                <a:gd name="connsiteX2-1859" fmla="*/ 5928351 w 5928350"/>
                <a:gd name="connsiteY2-1860" fmla="*/ 1949431 h 2738015"/>
                <a:gd name="connsiteX3-1861" fmla="*/ 1 w 5928350"/>
                <a:gd name="connsiteY3-1862" fmla="*/ 2738015 h 2738015"/>
              </a:gdLst>
              <a:ahLst/>
              <a:cxnLst>
                <a:cxn ang="0">
                  <a:pos x="connsiteX0-1" y="connsiteY0-2"/>
                </a:cxn>
                <a:cxn ang="0">
                  <a:pos x="connsiteX1-3" y="connsiteY1-4"/>
                </a:cxn>
                <a:cxn ang="0">
                  <a:pos x="connsiteX2-5" y="connsiteY2-6"/>
                </a:cxn>
                <a:cxn ang="0">
                  <a:pos x="connsiteX3-7" y="connsiteY3-8"/>
                </a:cxn>
              </a:cxnLst>
              <a:rect l="l" t="t" r="r" b="b"/>
              <a:pathLst>
                <a:path w="5928350" h="2738015">
                  <a:moveTo>
                    <a:pt x="1" y="2738015"/>
                  </a:moveTo>
                  <a:cubicBezTo>
                    <a:pt x="1088025" y="1832385"/>
                    <a:pt x="2041351" y="1080167"/>
                    <a:pt x="5417428" y="0"/>
                  </a:cubicBezTo>
                  <a:lnTo>
                    <a:pt x="5928351" y="1949431"/>
                  </a:lnTo>
                  <a:lnTo>
                    <a:pt x="1" y="2738015"/>
                  </a:lnTo>
                  <a:close/>
                </a:path>
              </a:pathLst>
            </a:custGeom>
            <a:gradFill flip="none" rotWithShape="1">
              <a:gsLst>
                <a:gs pos="32000">
                  <a:schemeClr val="accent1">
                    <a:alpha val="9000"/>
                  </a:schemeClr>
                </a:gs>
                <a:gs pos="54000">
                  <a:schemeClr val="accent1">
                    <a:alpha val="21000"/>
                  </a:schemeClr>
                </a:gs>
                <a:gs pos="100000">
                  <a:schemeClr val="accent1">
                    <a:alpha val="1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12"/>
            <p:cNvGrpSpPr/>
            <p:nvPr/>
          </p:nvGrpSpPr>
          <p:grpSpPr bwMode="ltGray">
            <a:xfrm>
              <a:off x="2333898" y="30310"/>
              <a:ext cx="6668952" cy="8422331"/>
              <a:chOff x="2333898" y="30310"/>
              <a:chExt cx="6668952" cy="8422331"/>
            </a:xfrm>
            <a:grpFill/>
          </p:grpSpPr>
          <p:sp>
            <p:nvSpPr>
              <p:cNvPr id="4" name="Freeform 3"/>
              <p:cNvSpPr/>
              <p:nvPr/>
            </p:nvSpPr>
            <p:spPr bwMode="ltGray">
              <a:xfrm>
                <a:off x="2360083" y="1186519"/>
                <a:ext cx="6642767" cy="5856861"/>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4295725 w 7831575"/>
                  <a:gd name="connsiteY4-298" fmla="*/ 4600981 h 6778171"/>
                  <a:gd name="connsiteX5-299" fmla="*/ 705060 w 7831575"/>
                  <a:gd name="connsiteY5-300" fmla="*/ 6778171 h 6778171"/>
                  <a:gd name="connsiteX6-301" fmla="*/ 0 w 7831575"/>
                  <a:gd name="connsiteY6-302" fmla="*/ 6770914 h 6778171"/>
                  <a:gd name="connsiteX0-303" fmla="*/ 0 w 7859654"/>
                  <a:gd name="connsiteY0-304" fmla="*/ 6770914 h 6778171"/>
                  <a:gd name="connsiteX1-305" fmla="*/ 3346660 w 7859654"/>
                  <a:gd name="connsiteY1-306" fmla="*/ 2743200 h 6778171"/>
                  <a:gd name="connsiteX2-307" fmla="*/ 7831575 w 7859654"/>
                  <a:gd name="connsiteY2-308" fmla="*/ 0 h 6778171"/>
                  <a:gd name="connsiteX3-309" fmla="*/ 7859654 w 7859654"/>
                  <a:gd name="connsiteY3-310" fmla="*/ 2049830 h 6778171"/>
                  <a:gd name="connsiteX4-311" fmla="*/ 4295725 w 7859654"/>
                  <a:gd name="connsiteY4-312" fmla="*/ 4600981 h 6778171"/>
                  <a:gd name="connsiteX5-313" fmla="*/ 705060 w 7859654"/>
                  <a:gd name="connsiteY5-314" fmla="*/ 6778171 h 6778171"/>
                  <a:gd name="connsiteX6-315" fmla="*/ 0 w 7859654"/>
                  <a:gd name="connsiteY6-316" fmla="*/ 6770914 h 6778171"/>
                  <a:gd name="connsiteX0-317" fmla="*/ 0 w 7859654"/>
                  <a:gd name="connsiteY0-318" fmla="*/ 6770914 h 6778171"/>
                  <a:gd name="connsiteX1-319" fmla="*/ 3346660 w 7859654"/>
                  <a:gd name="connsiteY1-320" fmla="*/ 2743200 h 6778171"/>
                  <a:gd name="connsiteX2-321" fmla="*/ 7831575 w 7859654"/>
                  <a:gd name="connsiteY2-322" fmla="*/ 0 h 6778171"/>
                  <a:gd name="connsiteX3-323" fmla="*/ 7859654 w 7859654"/>
                  <a:gd name="connsiteY3-324" fmla="*/ 2049830 h 6778171"/>
                  <a:gd name="connsiteX4-325" fmla="*/ 4348885 w 7859654"/>
                  <a:gd name="connsiteY4-326" fmla="*/ 4773690 h 6778171"/>
                  <a:gd name="connsiteX5-327" fmla="*/ 705060 w 7859654"/>
                  <a:gd name="connsiteY5-328" fmla="*/ 6778171 h 6778171"/>
                  <a:gd name="connsiteX6-329" fmla="*/ 0 w 7859654"/>
                  <a:gd name="connsiteY6-330" fmla="*/ 6770914 h 6778171"/>
                  <a:gd name="connsiteX0-331" fmla="*/ 0 w 7859654"/>
                  <a:gd name="connsiteY0-332" fmla="*/ 6770914 h 6778171"/>
                  <a:gd name="connsiteX1-333" fmla="*/ 3346660 w 7859654"/>
                  <a:gd name="connsiteY1-334" fmla="*/ 2743200 h 6778171"/>
                  <a:gd name="connsiteX2-335" fmla="*/ 7831575 w 7859654"/>
                  <a:gd name="connsiteY2-336" fmla="*/ 0 h 6778171"/>
                  <a:gd name="connsiteX3-337" fmla="*/ 7859654 w 7859654"/>
                  <a:gd name="connsiteY3-338" fmla="*/ 2049830 h 6778171"/>
                  <a:gd name="connsiteX4-339" fmla="*/ 4348885 w 7859654"/>
                  <a:gd name="connsiteY4-340" fmla="*/ 4773690 h 6778171"/>
                  <a:gd name="connsiteX5-341" fmla="*/ 705060 w 7859654"/>
                  <a:gd name="connsiteY5-342" fmla="*/ 6778171 h 6778171"/>
                  <a:gd name="connsiteX6-343" fmla="*/ 0 w 7859654"/>
                  <a:gd name="connsiteY6-344" fmla="*/ 6770914 h 6778171"/>
                  <a:gd name="connsiteX0-345" fmla="*/ 0 w 7859654"/>
                  <a:gd name="connsiteY0-346" fmla="*/ 6770914 h 6778171"/>
                  <a:gd name="connsiteX1-347" fmla="*/ 3346660 w 7859654"/>
                  <a:gd name="connsiteY1-348" fmla="*/ 2743200 h 6778171"/>
                  <a:gd name="connsiteX2-349" fmla="*/ 7831575 w 7859654"/>
                  <a:gd name="connsiteY2-350" fmla="*/ 0 h 6778171"/>
                  <a:gd name="connsiteX3-351" fmla="*/ 7859654 w 7859654"/>
                  <a:gd name="connsiteY3-352" fmla="*/ 2049830 h 6778171"/>
                  <a:gd name="connsiteX4-353" fmla="*/ 4348885 w 7859654"/>
                  <a:gd name="connsiteY4-354" fmla="*/ 4773690 h 6778171"/>
                  <a:gd name="connsiteX5-355" fmla="*/ 705060 w 7859654"/>
                  <a:gd name="connsiteY5-356" fmla="*/ 6778171 h 6778171"/>
                  <a:gd name="connsiteX6-357" fmla="*/ 0 w 7859654"/>
                  <a:gd name="connsiteY6-358" fmla="*/ 6770914 h 6778171"/>
                  <a:gd name="connsiteX0-359" fmla="*/ 0 w 7859654"/>
                  <a:gd name="connsiteY0-360" fmla="*/ 6770914 h 6778171"/>
                  <a:gd name="connsiteX1-361" fmla="*/ 3346660 w 7859654"/>
                  <a:gd name="connsiteY1-362" fmla="*/ 2743200 h 6778171"/>
                  <a:gd name="connsiteX2-363" fmla="*/ 7831575 w 7859654"/>
                  <a:gd name="connsiteY2-364" fmla="*/ 0 h 6778171"/>
                  <a:gd name="connsiteX3-365" fmla="*/ 7859654 w 7859654"/>
                  <a:gd name="connsiteY3-366" fmla="*/ 2049830 h 6778171"/>
                  <a:gd name="connsiteX4-367" fmla="*/ 4339607 w 7859654"/>
                  <a:gd name="connsiteY4-368" fmla="*/ 4719832 h 6778171"/>
                  <a:gd name="connsiteX5-369" fmla="*/ 705060 w 7859654"/>
                  <a:gd name="connsiteY5-370" fmla="*/ 6778171 h 6778171"/>
                  <a:gd name="connsiteX6-371" fmla="*/ 0 w 7859654"/>
                  <a:gd name="connsiteY6-372" fmla="*/ 6770914 h 6778171"/>
                  <a:gd name="connsiteX0-373" fmla="*/ 0 w 7859654"/>
                  <a:gd name="connsiteY0-374" fmla="*/ 6770914 h 6778171"/>
                  <a:gd name="connsiteX1-375" fmla="*/ 3346660 w 7859654"/>
                  <a:gd name="connsiteY1-376" fmla="*/ 2743200 h 6778171"/>
                  <a:gd name="connsiteX2-377" fmla="*/ 7831575 w 7859654"/>
                  <a:gd name="connsiteY2-378" fmla="*/ 0 h 6778171"/>
                  <a:gd name="connsiteX3-379" fmla="*/ 7859654 w 7859654"/>
                  <a:gd name="connsiteY3-380" fmla="*/ 2049830 h 6778171"/>
                  <a:gd name="connsiteX4-381" fmla="*/ 4339607 w 7859654"/>
                  <a:gd name="connsiteY4-382" fmla="*/ 4719832 h 6778171"/>
                  <a:gd name="connsiteX5-383" fmla="*/ 705060 w 7859654"/>
                  <a:gd name="connsiteY5-384" fmla="*/ 6778171 h 6778171"/>
                  <a:gd name="connsiteX6-385" fmla="*/ 0 w 7859654"/>
                  <a:gd name="connsiteY6-386" fmla="*/ 6770914 h 6778171"/>
                  <a:gd name="connsiteX0-387" fmla="*/ 0 w 7475542"/>
                  <a:gd name="connsiteY0-388" fmla="*/ 6770914 h 6778171"/>
                  <a:gd name="connsiteX1-389" fmla="*/ 2962548 w 7475542"/>
                  <a:gd name="connsiteY1-390" fmla="*/ 2743200 h 6778171"/>
                  <a:gd name="connsiteX2-391" fmla="*/ 7447463 w 7475542"/>
                  <a:gd name="connsiteY2-392" fmla="*/ 0 h 6778171"/>
                  <a:gd name="connsiteX3-393" fmla="*/ 7475542 w 7475542"/>
                  <a:gd name="connsiteY3-394" fmla="*/ 2049830 h 6778171"/>
                  <a:gd name="connsiteX4-395" fmla="*/ 3955495 w 7475542"/>
                  <a:gd name="connsiteY4-396" fmla="*/ 4719832 h 6778171"/>
                  <a:gd name="connsiteX5-397" fmla="*/ 320948 w 7475542"/>
                  <a:gd name="connsiteY5-398" fmla="*/ 6778171 h 6778171"/>
                  <a:gd name="connsiteX6-399" fmla="*/ 0 w 7475542"/>
                  <a:gd name="connsiteY6-400" fmla="*/ 6770914 h 6778171"/>
                  <a:gd name="connsiteX0-401" fmla="*/ 0 w 7475542"/>
                  <a:gd name="connsiteY0-402" fmla="*/ 6770914 h 6778171"/>
                  <a:gd name="connsiteX1-403" fmla="*/ 2962548 w 7475542"/>
                  <a:gd name="connsiteY1-404" fmla="*/ 2743200 h 6778171"/>
                  <a:gd name="connsiteX2-405" fmla="*/ 7447463 w 7475542"/>
                  <a:gd name="connsiteY2-406" fmla="*/ 0 h 6778171"/>
                  <a:gd name="connsiteX3-407" fmla="*/ 7475542 w 7475542"/>
                  <a:gd name="connsiteY3-408" fmla="*/ 2049830 h 6778171"/>
                  <a:gd name="connsiteX4-409" fmla="*/ 3955495 w 7475542"/>
                  <a:gd name="connsiteY4-410" fmla="*/ 4719832 h 6778171"/>
                  <a:gd name="connsiteX5-411" fmla="*/ 320948 w 7475542"/>
                  <a:gd name="connsiteY5-412" fmla="*/ 6778171 h 6778171"/>
                  <a:gd name="connsiteX6-413" fmla="*/ 0 w 7475542"/>
                  <a:gd name="connsiteY6-414" fmla="*/ 6770914 h 6778171"/>
                  <a:gd name="connsiteX0-415" fmla="*/ 0 w 7312842"/>
                  <a:gd name="connsiteY0-416" fmla="*/ 6792363 h 6792363"/>
                  <a:gd name="connsiteX1-417" fmla="*/ 2799848 w 7312842"/>
                  <a:gd name="connsiteY1-418" fmla="*/ 2743200 h 6792363"/>
                  <a:gd name="connsiteX2-419" fmla="*/ 7284763 w 7312842"/>
                  <a:gd name="connsiteY2-420" fmla="*/ 0 h 6792363"/>
                  <a:gd name="connsiteX3-421" fmla="*/ 7312842 w 7312842"/>
                  <a:gd name="connsiteY3-422" fmla="*/ 2049830 h 6792363"/>
                  <a:gd name="connsiteX4-423" fmla="*/ 3792795 w 7312842"/>
                  <a:gd name="connsiteY4-424" fmla="*/ 4719832 h 6792363"/>
                  <a:gd name="connsiteX5-425" fmla="*/ 158248 w 7312842"/>
                  <a:gd name="connsiteY5-426" fmla="*/ 6778171 h 6792363"/>
                  <a:gd name="connsiteX6-427" fmla="*/ 0 w 7312842"/>
                  <a:gd name="connsiteY6-428" fmla="*/ 6792363 h 6792363"/>
                  <a:gd name="connsiteX0-429" fmla="*/ 0 w 7312842"/>
                  <a:gd name="connsiteY0-430" fmla="*/ 6792363 h 6792363"/>
                  <a:gd name="connsiteX1-431" fmla="*/ 2799848 w 7312842"/>
                  <a:gd name="connsiteY1-432" fmla="*/ 2743200 h 6792363"/>
                  <a:gd name="connsiteX2-433" fmla="*/ 7284763 w 7312842"/>
                  <a:gd name="connsiteY2-434" fmla="*/ 0 h 6792363"/>
                  <a:gd name="connsiteX3-435" fmla="*/ 7312842 w 7312842"/>
                  <a:gd name="connsiteY3-436" fmla="*/ 2049830 h 6792363"/>
                  <a:gd name="connsiteX4-437" fmla="*/ 3792795 w 7312842"/>
                  <a:gd name="connsiteY4-438" fmla="*/ 4719832 h 6792363"/>
                  <a:gd name="connsiteX5-439" fmla="*/ 158248 w 7312842"/>
                  <a:gd name="connsiteY5-440" fmla="*/ 6778171 h 6792363"/>
                  <a:gd name="connsiteX6-441" fmla="*/ 0 w 7312842"/>
                  <a:gd name="connsiteY6-442" fmla="*/ 6792363 h 6792363"/>
                  <a:gd name="connsiteX0-443" fmla="*/ 0 w 7329169"/>
                  <a:gd name="connsiteY0-444" fmla="*/ 6792363 h 6792363"/>
                  <a:gd name="connsiteX1-445" fmla="*/ 2799848 w 7329169"/>
                  <a:gd name="connsiteY1-446" fmla="*/ 2743200 h 6792363"/>
                  <a:gd name="connsiteX2-447" fmla="*/ 7284763 w 7329169"/>
                  <a:gd name="connsiteY2-448" fmla="*/ 0 h 6792363"/>
                  <a:gd name="connsiteX3-449" fmla="*/ 7329169 w 7329169"/>
                  <a:gd name="connsiteY3-450" fmla="*/ 2201620 h 6792363"/>
                  <a:gd name="connsiteX4-451" fmla="*/ 3792795 w 7329169"/>
                  <a:gd name="connsiteY4-452" fmla="*/ 4719832 h 6792363"/>
                  <a:gd name="connsiteX5-453" fmla="*/ 158248 w 7329169"/>
                  <a:gd name="connsiteY5-454" fmla="*/ 6778171 h 6792363"/>
                  <a:gd name="connsiteX6-455" fmla="*/ 0 w 7329169"/>
                  <a:gd name="connsiteY6-456" fmla="*/ 6792363 h 6792363"/>
                  <a:gd name="connsiteX0-457" fmla="*/ 0 w 7329169"/>
                  <a:gd name="connsiteY0-458" fmla="*/ 6792363 h 6792363"/>
                  <a:gd name="connsiteX1-459" fmla="*/ 2799848 w 7329169"/>
                  <a:gd name="connsiteY1-460" fmla="*/ 2743200 h 6792363"/>
                  <a:gd name="connsiteX2-461" fmla="*/ 7284763 w 7329169"/>
                  <a:gd name="connsiteY2-462" fmla="*/ 0 h 6792363"/>
                  <a:gd name="connsiteX3-463" fmla="*/ 7329169 w 7329169"/>
                  <a:gd name="connsiteY3-464" fmla="*/ 2552308 h 6792363"/>
                  <a:gd name="connsiteX4-465" fmla="*/ 3792795 w 7329169"/>
                  <a:gd name="connsiteY4-466" fmla="*/ 4719832 h 6792363"/>
                  <a:gd name="connsiteX5-467" fmla="*/ 158248 w 7329169"/>
                  <a:gd name="connsiteY5-468" fmla="*/ 6778171 h 6792363"/>
                  <a:gd name="connsiteX6-469" fmla="*/ 0 w 7329169"/>
                  <a:gd name="connsiteY6-470" fmla="*/ 6792363 h 6792363"/>
                  <a:gd name="connsiteX0-471" fmla="*/ 0 w 7329169"/>
                  <a:gd name="connsiteY0-472" fmla="*/ 6792363 h 6792363"/>
                  <a:gd name="connsiteX1-473" fmla="*/ 2799848 w 7329169"/>
                  <a:gd name="connsiteY1-474" fmla="*/ 2743200 h 6792363"/>
                  <a:gd name="connsiteX2-475" fmla="*/ 7284763 w 7329169"/>
                  <a:gd name="connsiteY2-476" fmla="*/ 0 h 6792363"/>
                  <a:gd name="connsiteX3-477" fmla="*/ 7329169 w 7329169"/>
                  <a:gd name="connsiteY3-478" fmla="*/ 2552308 h 6792363"/>
                  <a:gd name="connsiteX4-479" fmla="*/ 3792795 w 7329169"/>
                  <a:gd name="connsiteY4-480" fmla="*/ 4982848 h 6792363"/>
                  <a:gd name="connsiteX5-481" fmla="*/ 158248 w 7329169"/>
                  <a:gd name="connsiteY5-482" fmla="*/ 6778171 h 6792363"/>
                  <a:gd name="connsiteX6-483" fmla="*/ 0 w 7329169"/>
                  <a:gd name="connsiteY6-484" fmla="*/ 6792363 h 6792363"/>
                  <a:gd name="connsiteX0-485" fmla="*/ 0 w 7329169"/>
                  <a:gd name="connsiteY0-486" fmla="*/ 6792363 h 6792363"/>
                  <a:gd name="connsiteX1-487" fmla="*/ 2799848 w 7329169"/>
                  <a:gd name="connsiteY1-488" fmla="*/ 2743200 h 6792363"/>
                  <a:gd name="connsiteX2-489" fmla="*/ 7284763 w 7329169"/>
                  <a:gd name="connsiteY2-490" fmla="*/ 0 h 6792363"/>
                  <a:gd name="connsiteX3-491" fmla="*/ 7329169 w 7329169"/>
                  <a:gd name="connsiteY3-492" fmla="*/ 2552308 h 6792363"/>
                  <a:gd name="connsiteX4-493" fmla="*/ 3792795 w 7329169"/>
                  <a:gd name="connsiteY4-494" fmla="*/ 4982848 h 6792363"/>
                  <a:gd name="connsiteX5-495" fmla="*/ 158248 w 7329169"/>
                  <a:gd name="connsiteY5-496" fmla="*/ 6778171 h 6792363"/>
                  <a:gd name="connsiteX6-497" fmla="*/ 0 w 7329169"/>
                  <a:gd name="connsiteY6-498" fmla="*/ 6792363 h 6792363"/>
                  <a:gd name="connsiteX0-499" fmla="*/ 0 w 7329169"/>
                  <a:gd name="connsiteY0-500" fmla="*/ 6792363 h 6792363"/>
                  <a:gd name="connsiteX1-501" fmla="*/ 2799848 w 7329169"/>
                  <a:gd name="connsiteY1-502" fmla="*/ 2743200 h 6792363"/>
                  <a:gd name="connsiteX2-503" fmla="*/ 7284763 w 7329169"/>
                  <a:gd name="connsiteY2-504" fmla="*/ 0 h 6792363"/>
                  <a:gd name="connsiteX3-505" fmla="*/ 7329169 w 7329169"/>
                  <a:gd name="connsiteY3-506" fmla="*/ 2552308 h 6792363"/>
                  <a:gd name="connsiteX4-507" fmla="*/ 3792795 w 7329169"/>
                  <a:gd name="connsiteY4-508" fmla="*/ 4982848 h 6792363"/>
                  <a:gd name="connsiteX5-509" fmla="*/ 1319226 w 7329169"/>
                  <a:gd name="connsiteY5-510" fmla="*/ 6778171 h 6792363"/>
                  <a:gd name="connsiteX6-511" fmla="*/ 0 w 7329169"/>
                  <a:gd name="connsiteY6-512" fmla="*/ 6792363 h 6792363"/>
                  <a:gd name="connsiteX0-513" fmla="*/ 0 w 7329169"/>
                  <a:gd name="connsiteY0-514" fmla="*/ 6792363 h 6792363"/>
                  <a:gd name="connsiteX1-515" fmla="*/ 2799848 w 7329169"/>
                  <a:gd name="connsiteY1-516" fmla="*/ 2743200 h 6792363"/>
                  <a:gd name="connsiteX2-517" fmla="*/ 7284763 w 7329169"/>
                  <a:gd name="connsiteY2-518" fmla="*/ 0 h 6792363"/>
                  <a:gd name="connsiteX3-519" fmla="*/ 7329169 w 7329169"/>
                  <a:gd name="connsiteY3-520" fmla="*/ 2552308 h 6792363"/>
                  <a:gd name="connsiteX4-521" fmla="*/ 4787919 w 7329169"/>
                  <a:gd name="connsiteY4-522" fmla="*/ 4982848 h 6792363"/>
                  <a:gd name="connsiteX5-523" fmla="*/ 1319226 w 7329169"/>
                  <a:gd name="connsiteY5-524" fmla="*/ 6778171 h 6792363"/>
                  <a:gd name="connsiteX6-525" fmla="*/ 0 w 7329169"/>
                  <a:gd name="connsiteY6-526" fmla="*/ 6792363 h 6792363"/>
                  <a:gd name="connsiteX0-527" fmla="*/ 0 w 7329169"/>
                  <a:gd name="connsiteY0-528" fmla="*/ 6792363 h 6792363"/>
                  <a:gd name="connsiteX1-529" fmla="*/ 2799848 w 7329169"/>
                  <a:gd name="connsiteY1-530" fmla="*/ 2743200 h 6792363"/>
                  <a:gd name="connsiteX2-531" fmla="*/ 7284763 w 7329169"/>
                  <a:gd name="connsiteY2-532" fmla="*/ 0 h 6792363"/>
                  <a:gd name="connsiteX3-533" fmla="*/ 7329169 w 7329169"/>
                  <a:gd name="connsiteY3-534" fmla="*/ 2552308 h 6792363"/>
                  <a:gd name="connsiteX4-535" fmla="*/ 4041576 w 7329169"/>
                  <a:gd name="connsiteY4-536" fmla="*/ 5333536 h 6792363"/>
                  <a:gd name="connsiteX5-537" fmla="*/ 1319226 w 7329169"/>
                  <a:gd name="connsiteY5-538" fmla="*/ 6778171 h 6792363"/>
                  <a:gd name="connsiteX6-539" fmla="*/ 0 w 7329169"/>
                  <a:gd name="connsiteY6-540" fmla="*/ 6792363 h 6792363"/>
                  <a:gd name="connsiteX0-541" fmla="*/ 0 w 7329169"/>
                  <a:gd name="connsiteY0-542" fmla="*/ 6792363 h 6792363"/>
                  <a:gd name="connsiteX1-543" fmla="*/ 2799848 w 7329169"/>
                  <a:gd name="connsiteY1-544" fmla="*/ 2743200 h 6792363"/>
                  <a:gd name="connsiteX2-545" fmla="*/ 7284763 w 7329169"/>
                  <a:gd name="connsiteY2-546" fmla="*/ 0 h 6792363"/>
                  <a:gd name="connsiteX3-547" fmla="*/ 7329169 w 7329169"/>
                  <a:gd name="connsiteY3-548" fmla="*/ 2552308 h 6792363"/>
                  <a:gd name="connsiteX4-549" fmla="*/ 4041576 w 7329169"/>
                  <a:gd name="connsiteY4-550" fmla="*/ 5333536 h 6792363"/>
                  <a:gd name="connsiteX5-551" fmla="*/ 1319226 w 7329169"/>
                  <a:gd name="connsiteY5-552" fmla="*/ 6778171 h 6792363"/>
                  <a:gd name="connsiteX6-553" fmla="*/ 0 w 7329169"/>
                  <a:gd name="connsiteY6-554" fmla="*/ 6792363 h 6792363"/>
                  <a:gd name="connsiteX0-555" fmla="*/ 0 w 7329169"/>
                  <a:gd name="connsiteY0-556" fmla="*/ 6792363 h 6792363"/>
                  <a:gd name="connsiteX1-557" fmla="*/ 2799848 w 7329169"/>
                  <a:gd name="connsiteY1-558" fmla="*/ 2743200 h 6792363"/>
                  <a:gd name="connsiteX2-559" fmla="*/ 7284763 w 7329169"/>
                  <a:gd name="connsiteY2-560" fmla="*/ 0 h 6792363"/>
                  <a:gd name="connsiteX3-561" fmla="*/ 7329169 w 7329169"/>
                  <a:gd name="connsiteY3-562" fmla="*/ 2552308 h 6792363"/>
                  <a:gd name="connsiteX4-563" fmla="*/ 4041576 w 7329169"/>
                  <a:gd name="connsiteY4-564" fmla="*/ 5333536 h 6792363"/>
                  <a:gd name="connsiteX5-565" fmla="*/ 1319226 w 7329169"/>
                  <a:gd name="connsiteY5-566" fmla="*/ 6778171 h 6792363"/>
                  <a:gd name="connsiteX6-567" fmla="*/ 0 w 7329169"/>
                  <a:gd name="connsiteY6-568" fmla="*/ 6792363 h 6792363"/>
                  <a:gd name="connsiteX0-569" fmla="*/ 0 w 7329169"/>
                  <a:gd name="connsiteY0-570" fmla="*/ 6792363 h 6792363"/>
                  <a:gd name="connsiteX1-571" fmla="*/ 2799848 w 7329169"/>
                  <a:gd name="connsiteY1-572" fmla="*/ 2743200 h 6792363"/>
                  <a:gd name="connsiteX2-573" fmla="*/ 7229197 w 7329169"/>
                  <a:gd name="connsiteY2-574" fmla="*/ 0 h 6792363"/>
                  <a:gd name="connsiteX3-575" fmla="*/ 7329169 w 7329169"/>
                  <a:gd name="connsiteY3-576" fmla="*/ 2552308 h 6792363"/>
                  <a:gd name="connsiteX4-577" fmla="*/ 4041576 w 7329169"/>
                  <a:gd name="connsiteY4-578" fmla="*/ 5333536 h 6792363"/>
                  <a:gd name="connsiteX5-579" fmla="*/ 1319226 w 7329169"/>
                  <a:gd name="connsiteY5-580" fmla="*/ 6778171 h 6792363"/>
                  <a:gd name="connsiteX6-581" fmla="*/ 0 w 7329169"/>
                  <a:gd name="connsiteY6-582" fmla="*/ 6792363 h 6792363"/>
                  <a:gd name="connsiteX0-583" fmla="*/ 0 w 7229197"/>
                  <a:gd name="connsiteY0-584" fmla="*/ 6792363 h 6792363"/>
                  <a:gd name="connsiteX1-585" fmla="*/ 2799848 w 7229197"/>
                  <a:gd name="connsiteY1-586" fmla="*/ 2743200 h 6792363"/>
                  <a:gd name="connsiteX2-587" fmla="*/ 7229197 w 7229197"/>
                  <a:gd name="connsiteY2-588" fmla="*/ 0 h 6792363"/>
                  <a:gd name="connsiteX3-589" fmla="*/ 7229197 w 7229197"/>
                  <a:gd name="connsiteY3-590" fmla="*/ 2751038 h 6792363"/>
                  <a:gd name="connsiteX4-591" fmla="*/ 4041576 w 7229197"/>
                  <a:gd name="connsiteY4-592" fmla="*/ 5333536 h 6792363"/>
                  <a:gd name="connsiteX5-593" fmla="*/ 1319226 w 7229197"/>
                  <a:gd name="connsiteY5-594" fmla="*/ 6778171 h 6792363"/>
                  <a:gd name="connsiteX6-595" fmla="*/ 0 w 7229197"/>
                  <a:gd name="connsiteY6-596" fmla="*/ 6792363 h 6792363"/>
                  <a:gd name="connsiteX0-597" fmla="*/ 0 w 7229197"/>
                  <a:gd name="connsiteY0-598" fmla="*/ 6738616 h 6778171"/>
                  <a:gd name="connsiteX1-599" fmla="*/ 2799848 w 7229197"/>
                  <a:gd name="connsiteY1-600" fmla="*/ 2743200 h 6778171"/>
                  <a:gd name="connsiteX2-601" fmla="*/ 7229197 w 7229197"/>
                  <a:gd name="connsiteY2-602" fmla="*/ 0 h 6778171"/>
                  <a:gd name="connsiteX3-603" fmla="*/ 7229197 w 7229197"/>
                  <a:gd name="connsiteY3-604" fmla="*/ 2751038 h 6778171"/>
                  <a:gd name="connsiteX4-605" fmla="*/ 4041576 w 7229197"/>
                  <a:gd name="connsiteY4-606" fmla="*/ 5333536 h 6778171"/>
                  <a:gd name="connsiteX5-607" fmla="*/ 1319226 w 7229197"/>
                  <a:gd name="connsiteY5-608" fmla="*/ 6778171 h 6778171"/>
                  <a:gd name="connsiteX6-609" fmla="*/ 0 w 7229197"/>
                  <a:gd name="connsiteY6-610" fmla="*/ 6738616 h 6778171"/>
                  <a:gd name="connsiteX0-611" fmla="*/ 0 w 7229197"/>
                  <a:gd name="connsiteY0-612" fmla="*/ 6738616 h 6778171"/>
                  <a:gd name="connsiteX1-613" fmla="*/ 2799848 w 7229197"/>
                  <a:gd name="connsiteY1-614" fmla="*/ 2743200 h 6778171"/>
                  <a:gd name="connsiteX2-615" fmla="*/ 7229197 w 7229197"/>
                  <a:gd name="connsiteY2-616" fmla="*/ 0 h 6778171"/>
                  <a:gd name="connsiteX3-617" fmla="*/ 7229197 w 7229197"/>
                  <a:gd name="connsiteY3-618" fmla="*/ 2751038 h 6778171"/>
                  <a:gd name="connsiteX4-619" fmla="*/ 4041576 w 7229197"/>
                  <a:gd name="connsiteY4-620" fmla="*/ 5333536 h 6778171"/>
                  <a:gd name="connsiteX5-621" fmla="*/ 1347804 w 7229197"/>
                  <a:gd name="connsiteY5-622" fmla="*/ 6778171 h 6778171"/>
                  <a:gd name="connsiteX6-623" fmla="*/ 0 w 7229197"/>
                  <a:gd name="connsiteY6-624" fmla="*/ 6738616 h 6778171"/>
                  <a:gd name="connsiteX0-625" fmla="*/ 0 w 7229197"/>
                  <a:gd name="connsiteY0-626" fmla="*/ 6738616 h 6738616"/>
                  <a:gd name="connsiteX1-627" fmla="*/ 2799848 w 7229197"/>
                  <a:gd name="connsiteY1-628" fmla="*/ 2743200 h 6738616"/>
                  <a:gd name="connsiteX2-629" fmla="*/ 7229197 w 7229197"/>
                  <a:gd name="connsiteY2-630" fmla="*/ 0 h 6738616"/>
                  <a:gd name="connsiteX3-631" fmla="*/ 7229197 w 7229197"/>
                  <a:gd name="connsiteY3-632" fmla="*/ 2751038 h 6738616"/>
                  <a:gd name="connsiteX4-633" fmla="*/ 4041576 w 7229197"/>
                  <a:gd name="connsiteY4-634" fmla="*/ 5333536 h 6738616"/>
                  <a:gd name="connsiteX5-635" fmla="*/ 1347804 w 7229197"/>
                  <a:gd name="connsiteY5-636" fmla="*/ 6738616 h 6738616"/>
                  <a:gd name="connsiteX6-637" fmla="*/ 0 w 7229197"/>
                  <a:gd name="connsiteY6-638" fmla="*/ 6738616 h 67386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229197" h="6738616">
                    <a:moveTo>
                      <a:pt x="0" y="6738616"/>
                    </a:moveTo>
                    <a:cubicBezTo>
                      <a:pt x="726436" y="5182923"/>
                      <a:pt x="1708790" y="3760782"/>
                      <a:pt x="2799848" y="2743200"/>
                    </a:cubicBezTo>
                    <a:cubicBezTo>
                      <a:pt x="4365558" y="1188803"/>
                      <a:pt x="6201830" y="262635"/>
                      <a:pt x="7229197" y="0"/>
                    </a:cubicBezTo>
                    <a:lnTo>
                      <a:pt x="7229197" y="2751038"/>
                    </a:lnTo>
                    <a:cubicBezTo>
                      <a:pt x="6519288" y="3633220"/>
                      <a:pt x="5253278" y="4571707"/>
                      <a:pt x="4041576" y="5333536"/>
                    </a:cubicBezTo>
                    <a:cubicBezTo>
                      <a:pt x="2826968" y="6001696"/>
                      <a:pt x="2577784" y="6224831"/>
                      <a:pt x="1347804" y="6738616"/>
                    </a:cubicBezTo>
                    <a:lnTo>
                      <a:pt x="0" y="6738616"/>
                    </a:lnTo>
                    <a:close/>
                  </a:path>
                </a:pathLst>
              </a:custGeom>
              <a:gradFill>
                <a:gsLst>
                  <a:gs pos="40000">
                    <a:schemeClr val="accent2">
                      <a:alpha val="20000"/>
                    </a:schemeClr>
                  </a:gs>
                  <a:gs pos="63000">
                    <a:srgbClr val="FFFFFF">
                      <a:alpha val="37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Freeform 11"/>
              <p:cNvSpPr/>
              <p:nvPr/>
            </p:nvSpPr>
            <p:spPr bwMode="ltGray">
              <a:xfrm rot="405428">
                <a:off x="3257037" y="3840294"/>
                <a:ext cx="5700173" cy="3493728"/>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2358292 w 7302493"/>
                  <a:gd name="connsiteY5-1268" fmla="*/ 4532561 h 4886694"/>
                  <a:gd name="connsiteX6-1269" fmla="*/ 0 w 7302493"/>
                  <a:gd name="connsiteY6-1270" fmla="*/ 4886694 h 4886694"/>
                  <a:gd name="connsiteX0-1271" fmla="*/ 0 w 7285196"/>
                  <a:gd name="connsiteY0-1272" fmla="*/ 4886694 h 4886694"/>
                  <a:gd name="connsiteX1-1273" fmla="*/ 2813843 w 7285196"/>
                  <a:gd name="connsiteY1-1274" fmla="*/ 1889467 h 4886694"/>
                  <a:gd name="connsiteX2-1275" fmla="*/ 7193414 w 7285196"/>
                  <a:gd name="connsiteY2-1276" fmla="*/ 0 h 4886694"/>
                  <a:gd name="connsiteX3-1277" fmla="*/ 7285196 w 7285196"/>
                  <a:gd name="connsiteY3-1278" fmla="*/ 821736 h 4886694"/>
                  <a:gd name="connsiteX4-1279" fmla="*/ 4169123 w 7285196"/>
                  <a:gd name="connsiteY4-1280" fmla="*/ 3533234 h 4886694"/>
                  <a:gd name="connsiteX5-1281" fmla="*/ 2358292 w 7285196"/>
                  <a:gd name="connsiteY5-1282" fmla="*/ 4532561 h 4886694"/>
                  <a:gd name="connsiteX6-1283" fmla="*/ 0 w 7285196"/>
                  <a:gd name="connsiteY6-1284" fmla="*/ 4886694 h 4886694"/>
                  <a:gd name="connsiteX0-1285" fmla="*/ 0 w 7285196"/>
                  <a:gd name="connsiteY0-1286" fmla="*/ 4886694 h 4886694"/>
                  <a:gd name="connsiteX1-1287" fmla="*/ 2813843 w 7285196"/>
                  <a:gd name="connsiteY1-1288" fmla="*/ 1889467 h 4886694"/>
                  <a:gd name="connsiteX2-1289" fmla="*/ 7193414 w 7285196"/>
                  <a:gd name="connsiteY2-1290" fmla="*/ 0 h 4886694"/>
                  <a:gd name="connsiteX3-1291" fmla="*/ 7285196 w 7285196"/>
                  <a:gd name="connsiteY3-1292" fmla="*/ 821736 h 4886694"/>
                  <a:gd name="connsiteX4-1293" fmla="*/ 4169123 w 7285196"/>
                  <a:gd name="connsiteY4-1294" fmla="*/ 3533234 h 4886694"/>
                  <a:gd name="connsiteX5-1295" fmla="*/ 2358292 w 7285196"/>
                  <a:gd name="connsiteY5-1296" fmla="*/ 4532561 h 4886694"/>
                  <a:gd name="connsiteX6-1297" fmla="*/ 0 w 7285196"/>
                  <a:gd name="connsiteY6-1298" fmla="*/ 4886694 h 4886694"/>
                  <a:gd name="connsiteX0-1299" fmla="*/ 0 w 7285196"/>
                  <a:gd name="connsiteY0-1300" fmla="*/ 4886694 h 4886694"/>
                  <a:gd name="connsiteX1-1301" fmla="*/ 2813843 w 7285196"/>
                  <a:gd name="connsiteY1-1302" fmla="*/ 1889467 h 4886694"/>
                  <a:gd name="connsiteX2-1303" fmla="*/ 7193414 w 7285196"/>
                  <a:gd name="connsiteY2-1304" fmla="*/ 0 h 4886694"/>
                  <a:gd name="connsiteX3-1305" fmla="*/ 7285196 w 7285196"/>
                  <a:gd name="connsiteY3-1306" fmla="*/ 821736 h 4886694"/>
                  <a:gd name="connsiteX4-1307" fmla="*/ 4169123 w 7285196"/>
                  <a:gd name="connsiteY4-1308" fmla="*/ 3533234 h 4886694"/>
                  <a:gd name="connsiteX5-1309" fmla="*/ 4943660 w 7285196"/>
                  <a:gd name="connsiteY5-1310" fmla="*/ 3241503 h 4886694"/>
                  <a:gd name="connsiteX6-1311" fmla="*/ 2358292 w 7285196"/>
                  <a:gd name="connsiteY6-1312" fmla="*/ 4532561 h 4886694"/>
                  <a:gd name="connsiteX7-1313" fmla="*/ 0 w 7285196"/>
                  <a:gd name="connsiteY7-1314" fmla="*/ 4886694 h 4886694"/>
                  <a:gd name="connsiteX0-1315" fmla="*/ 0 w 7285196"/>
                  <a:gd name="connsiteY0-1316" fmla="*/ 4886694 h 4886694"/>
                  <a:gd name="connsiteX1-1317" fmla="*/ 2813843 w 7285196"/>
                  <a:gd name="connsiteY1-1318" fmla="*/ 1889467 h 4886694"/>
                  <a:gd name="connsiteX2-1319" fmla="*/ 7193414 w 7285196"/>
                  <a:gd name="connsiteY2-1320" fmla="*/ 0 h 4886694"/>
                  <a:gd name="connsiteX3-1321" fmla="*/ 7285196 w 7285196"/>
                  <a:gd name="connsiteY3-1322" fmla="*/ 821736 h 4886694"/>
                  <a:gd name="connsiteX4-1323" fmla="*/ 4169123 w 7285196"/>
                  <a:gd name="connsiteY4-1324" fmla="*/ 3533234 h 4886694"/>
                  <a:gd name="connsiteX5-1325" fmla="*/ 4963268 w 7285196"/>
                  <a:gd name="connsiteY5-1326" fmla="*/ 3240051 h 4886694"/>
                  <a:gd name="connsiteX6-1327" fmla="*/ 2358292 w 7285196"/>
                  <a:gd name="connsiteY6-1328" fmla="*/ 4532561 h 4886694"/>
                  <a:gd name="connsiteX7-1329" fmla="*/ 0 w 7285196"/>
                  <a:gd name="connsiteY7-1330" fmla="*/ 4886694 h 4886694"/>
                  <a:gd name="connsiteX0-1331" fmla="*/ 0 w 7285196"/>
                  <a:gd name="connsiteY0-1332" fmla="*/ 4886694 h 4886694"/>
                  <a:gd name="connsiteX1-1333" fmla="*/ 2813843 w 7285196"/>
                  <a:gd name="connsiteY1-1334" fmla="*/ 1889467 h 4886694"/>
                  <a:gd name="connsiteX2-1335" fmla="*/ 7193414 w 7285196"/>
                  <a:gd name="connsiteY2-1336" fmla="*/ 0 h 4886694"/>
                  <a:gd name="connsiteX3-1337" fmla="*/ 7285196 w 7285196"/>
                  <a:gd name="connsiteY3-1338" fmla="*/ 821736 h 4886694"/>
                  <a:gd name="connsiteX4-1339" fmla="*/ 4169123 w 7285196"/>
                  <a:gd name="connsiteY4-1340" fmla="*/ 3533234 h 4886694"/>
                  <a:gd name="connsiteX5-1341" fmla="*/ 2358292 w 7285196"/>
                  <a:gd name="connsiteY5-1342" fmla="*/ 4532561 h 4886694"/>
                  <a:gd name="connsiteX6-1343" fmla="*/ 0 w 7285196"/>
                  <a:gd name="connsiteY6-1344" fmla="*/ 4886694 h 4886694"/>
                  <a:gd name="connsiteX0-1345" fmla="*/ 0 w 7285196"/>
                  <a:gd name="connsiteY0-1346" fmla="*/ 4886694 h 4886694"/>
                  <a:gd name="connsiteX1-1347" fmla="*/ 2813843 w 7285196"/>
                  <a:gd name="connsiteY1-1348" fmla="*/ 1889467 h 4886694"/>
                  <a:gd name="connsiteX2-1349" fmla="*/ 7193414 w 7285196"/>
                  <a:gd name="connsiteY2-1350" fmla="*/ 0 h 4886694"/>
                  <a:gd name="connsiteX3-1351" fmla="*/ 7285196 w 7285196"/>
                  <a:gd name="connsiteY3-1352" fmla="*/ 821736 h 4886694"/>
                  <a:gd name="connsiteX4-1353" fmla="*/ 4494931 w 7285196"/>
                  <a:gd name="connsiteY4-1354" fmla="*/ 3439891 h 4886694"/>
                  <a:gd name="connsiteX5-1355" fmla="*/ 2358292 w 7285196"/>
                  <a:gd name="connsiteY5-1356" fmla="*/ 4532561 h 4886694"/>
                  <a:gd name="connsiteX6-1357" fmla="*/ 0 w 7285196"/>
                  <a:gd name="connsiteY6-1358" fmla="*/ 4886694 h 4886694"/>
                  <a:gd name="connsiteX0-1359" fmla="*/ 0 w 7285196"/>
                  <a:gd name="connsiteY0-1360" fmla="*/ 4886694 h 4886694"/>
                  <a:gd name="connsiteX1-1361" fmla="*/ 2813843 w 7285196"/>
                  <a:gd name="connsiteY1-1362" fmla="*/ 1889467 h 4886694"/>
                  <a:gd name="connsiteX2-1363" fmla="*/ 7193414 w 7285196"/>
                  <a:gd name="connsiteY2-1364" fmla="*/ 0 h 4886694"/>
                  <a:gd name="connsiteX3-1365" fmla="*/ 7285196 w 7285196"/>
                  <a:gd name="connsiteY3-1366" fmla="*/ 821736 h 4886694"/>
                  <a:gd name="connsiteX4-1367" fmla="*/ 4494931 w 7285196"/>
                  <a:gd name="connsiteY4-1368" fmla="*/ 3439891 h 4886694"/>
                  <a:gd name="connsiteX5-1369" fmla="*/ 2358292 w 7285196"/>
                  <a:gd name="connsiteY5-1370" fmla="*/ 4532561 h 4886694"/>
                  <a:gd name="connsiteX6-1371" fmla="*/ 0 w 7285196"/>
                  <a:gd name="connsiteY6-1372" fmla="*/ 4886694 h 4886694"/>
                  <a:gd name="connsiteX0-1373" fmla="*/ 0 w 7285196"/>
                  <a:gd name="connsiteY0-1374" fmla="*/ 4886694 h 4886694"/>
                  <a:gd name="connsiteX1-1375" fmla="*/ 2813843 w 7285196"/>
                  <a:gd name="connsiteY1-1376" fmla="*/ 1889467 h 4886694"/>
                  <a:gd name="connsiteX2-1377" fmla="*/ 7193414 w 7285196"/>
                  <a:gd name="connsiteY2-1378" fmla="*/ 0 h 4886694"/>
                  <a:gd name="connsiteX3-1379" fmla="*/ 7285196 w 7285196"/>
                  <a:gd name="connsiteY3-1380" fmla="*/ 821736 h 4886694"/>
                  <a:gd name="connsiteX4-1381" fmla="*/ 4494931 w 7285196"/>
                  <a:gd name="connsiteY4-1382" fmla="*/ 3439891 h 4886694"/>
                  <a:gd name="connsiteX5-1383" fmla="*/ 2358292 w 7285196"/>
                  <a:gd name="connsiteY5-1384" fmla="*/ 4532561 h 4886694"/>
                  <a:gd name="connsiteX6-1385" fmla="*/ 0 w 7285196"/>
                  <a:gd name="connsiteY6-1386" fmla="*/ 4886694 h 4886694"/>
                  <a:gd name="connsiteX0-1387" fmla="*/ 0 w 7285196"/>
                  <a:gd name="connsiteY0-1388" fmla="*/ 4886694 h 4886694"/>
                  <a:gd name="connsiteX1-1389" fmla="*/ 2813843 w 7285196"/>
                  <a:gd name="connsiteY1-1390" fmla="*/ 1889467 h 4886694"/>
                  <a:gd name="connsiteX2-1391" fmla="*/ 7193414 w 7285196"/>
                  <a:gd name="connsiteY2-1392" fmla="*/ 0 h 4886694"/>
                  <a:gd name="connsiteX3-1393" fmla="*/ 7285196 w 7285196"/>
                  <a:gd name="connsiteY3-1394" fmla="*/ 821736 h 4886694"/>
                  <a:gd name="connsiteX4-1395" fmla="*/ 4494931 w 7285196"/>
                  <a:gd name="connsiteY4-1396" fmla="*/ 3439891 h 4886694"/>
                  <a:gd name="connsiteX5-1397" fmla="*/ 2358292 w 7285196"/>
                  <a:gd name="connsiteY5-1398" fmla="*/ 4532561 h 4886694"/>
                  <a:gd name="connsiteX6-1399" fmla="*/ 0 w 7285196"/>
                  <a:gd name="connsiteY6-1400" fmla="*/ 4886694 h 4886694"/>
                  <a:gd name="connsiteX0-1401" fmla="*/ 0 w 7285196"/>
                  <a:gd name="connsiteY0-1402" fmla="*/ 4886694 h 4886694"/>
                  <a:gd name="connsiteX1-1403" fmla="*/ 2813843 w 7285196"/>
                  <a:gd name="connsiteY1-1404" fmla="*/ 1889467 h 4886694"/>
                  <a:gd name="connsiteX2-1405" fmla="*/ 7193414 w 7285196"/>
                  <a:gd name="connsiteY2-1406" fmla="*/ 0 h 4886694"/>
                  <a:gd name="connsiteX3-1407" fmla="*/ 7285196 w 7285196"/>
                  <a:gd name="connsiteY3-1408" fmla="*/ 821736 h 4886694"/>
                  <a:gd name="connsiteX4-1409" fmla="*/ 4494931 w 7285196"/>
                  <a:gd name="connsiteY4-1410" fmla="*/ 3439891 h 4886694"/>
                  <a:gd name="connsiteX5-1411" fmla="*/ 2358292 w 7285196"/>
                  <a:gd name="connsiteY5-1412" fmla="*/ 4532561 h 4886694"/>
                  <a:gd name="connsiteX6-1413" fmla="*/ 0 w 7285196"/>
                  <a:gd name="connsiteY6-1414" fmla="*/ 4886694 h 4886694"/>
                  <a:gd name="connsiteX0-1415" fmla="*/ 0 w 7273958"/>
                  <a:gd name="connsiteY0-1416" fmla="*/ 4886694 h 4886694"/>
                  <a:gd name="connsiteX1-1417" fmla="*/ 2813843 w 7273958"/>
                  <a:gd name="connsiteY1-1418" fmla="*/ 1889467 h 4886694"/>
                  <a:gd name="connsiteX2-1419" fmla="*/ 7193414 w 7273958"/>
                  <a:gd name="connsiteY2-1420" fmla="*/ 0 h 4886694"/>
                  <a:gd name="connsiteX3-1421" fmla="*/ 7273958 w 7273958"/>
                  <a:gd name="connsiteY3-1422" fmla="*/ 1106279 h 4886694"/>
                  <a:gd name="connsiteX4-1423" fmla="*/ 4494931 w 7273958"/>
                  <a:gd name="connsiteY4-1424" fmla="*/ 3439891 h 4886694"/>
                  <a:gd name="connsiteX5-1425" fmla="*/ 2358292 w 7273958"/>
                  <a:gd name="connsiteY5-1426" fmla="*/ 4532561 h 4886694"/>
                  <a:gd name="connsiteX6-1427" fmla="*/ 0 w 7273958"/>
                  <a:gd name="connsiteY6-1428" fmla="*/ 4886694 h 4886694"/>
                  <a:gd name="connsiteX0-1429" fmla="*/ 0 w 7273958"/>
                  <a:gd name="connsiteY0-1430" fmla="*/ 4511894 h 4511894"/>
                  <a:gd name="connsiteX1-1431" fmla="*/ 2813843 w 7273958"/>
                  <a:gd name="connsiteY1-1432" fmla="*/ 1514667 h 4511894"/>
                  <a:gd name="connsiteX2-1433" fmla="*/ 7210824 w 7273958"/>
                  <a:gd name="connsiteY2-1434" fmla="*/ 0 h 4511894"/>
                  <a:gd name="connsiteX3-1435" fmla="*/ 7273958 w 7273958"/>
                  <a:gd name="connsiteY3-1436" fmla="*/ 731479 h 4511894"/>
                  <a:gd name="connsiteX4-1437" fmla="*/ 4494931 w 7273958"/>
                  <a:gd name="connsiteY4-1438" fmla="*/ 3065091 h 4511894"/>
                  <a:gd name="connsiteX5-1439" fmla="*/ 2358292 w 7273958"/>
                  <a:gd name="connsiteY5-1440" fmla="*/ 4157761 h 4511894"/>
                  <a:gd name="connsiteX6-1441" fmla="*/ 0 w 7273958"/>
                  <a:gd name="connsiteY6-1442" fmla="*/ 4511894 h 4511894"/>
                  <a:gd name="connsiteX0-1443" fmla="*/ 0 w 7273958"/>
                  <a:gd name="connsiteY0-1444" fmla="*/ 4511894 h 4511894"/>
                  <a:gd name="connsiteX1-1445" fmla="*/ 2813843 w 7273958"/>
                  <a:gd name="connsiteY1-1446" fmla="*/ 1514667 h 4511894"/>
                  <a:gd name="connsiteX2-1447" fmla="*/ 7210824 w 7273958"/>
                  <a:gd name="connsiteY2-1448" fmla="*/ 0 h 4511894"/>
                  <a:gd name="connsiteX3-1449" fmla="*/ 7273958 w 7273958"/>
                  <a:gd name="connsiteY3-1450" fmla="*/ 731479 h 4511894"/>
                  <a:gd name="connsiteX4-1451" fmla="*/ 4494931 w 7273958"/>
                  <a:gd name="connsiteY4-1452" fmla="*/ 3065091 h 4511894"/>
                  <a:gd name="connsiteX5-1453" fmla="*/ 2358292 w 7273958"/>
                  <a:gd name="connsiteY5-1454" fmla="*/ 4157761 h 4511894"/>
                  <a:gd name="connsiteX6-1455" fmla="*/ 0 w 7273958"/>
                  <a:gd name="connsiteY6-1456" fmla="*/ 4511894 h 4511894"/>
                  <a:gd name="connsiteX0-1457" fmla="*/ 0 w 7273958"/>
                  <a:gd name="connsiteY0-1458" fmla="*/ 4511894 h 4511894"/>
                  <a:gd name="connsiteX1-1459" fmla="*/ 2813843 w 7273958"/>
                  <a:gd name="connsiteY1-1460" fmla="*/ 1514667 h 4511894"/>
                  <a:gd name="connsiteX2-1461" fmla="*/ 7210824 w 7273958"/>
                  <a:gd name="connsiteY2-1462" fmla="*/ 0 h 4511894"/>
                  <a:gd name="connsiteX3-1463" fmla="*/ 7273958 w 7273958"/>
                  <a:gd name="connsiteY3-1464" fmla="*/ 731479 h 4511894"/>
                  <a:gd name="connsiteX4-1465" fmla="*/ 4494931 w 7273958"/>
                  <a:gd name="connsiteY4-1466" fmla="*/ 3065091 h 4511894"/>
                  <a:gd name="connsiteX5-1467" fmla="*/ 2861327 w 7273958"/>
                  <a:gd name="connsiteY5-1468" fmla="*/ 4062875 h 4511894"/>
                  <a:gd name="connsiteX6-1469" fmla="*/ 0 w 7273958"/>
                  <a:gd name="connsiteY6-1470" fmla="*/ 4511894 h 4511894"/>
                  <a:gd name="connsiteX0-1471" fmla="*/ 0 w 7273958"/>
                  <a:gd name="connsiteY0-1472" fmla="*/ 4511894 h 4511894"/>
                  <a:gd name="connsiteX1-1473" fmla="*/ 2813843 w 7273958"/>
                  <a:gd name="connsiteY1-1474" fmla="*/ 1514667 h 4511894"/>
                  <a:gd name="connsiteX2-1475" fmla="*/ 7210824 w 7273958"/>
                  <a:gd name="connsiteY2-1476" fmla="*/ 0 h 4511894"/>
                  <a:gd name="connsiteX3-1477" fmla="*/ 7273958 w 7273958"/>
                  <a:gd name="connsiteY3-1478" fmla="*/ 731479 h 4511894"/>
                  <a:gd name="connsiteX4-1479" fmla="*/ 4991057 w 7273958"/>
                  <a:gd name="connsiteY4-1480" fmla="*/ 2900448 h 4511894"/>
                  <a:gd name="connsiteX5-1481" fmla="*/ 2861327 w 7273958"/>
                  <a:gd name="connsiteY5-1482" fmla="*/ 4062875 h 4511894"/>
                  <a:gd name="connsiteX6-1483" fmla="*/ 0 w 7273958"/>
                  <a:gd name="connsiteY6-1484" fmla="*/ 4511894 h 4511894"/>
                  <a:gd name="connsiteX0-1485" fmla="*/ 0 w 7118858"/>
                  <a:gd name="connsiteY0-1486" fmla="*/ 4366598 h 4366598"/>
                  <a:gd name="connsiteX1-1487" fmla="*/ 2658743 w 7118858"/>
                  <a:gd name="connsiteY1-1488" fmla="*/ 1514667 h 4366598"/>
                  <a:gd name="connsiteX2-1489" fmla="*/ 7055724 w 7118858"/>
                  <a:gd name="connsiteY2-1490" fmla="*/ 0 h 4366598"/>
                  <a:gd name="connsiteX3-1491" fmla="*/ 7118858 w 7118858"/>
                  <a:gd name="connsiteY3-1492" fmla="*/ 731479 h 4366598"/>
                  <a:gd name="connsiteX4-1493" fmla="*/ 4835957 w 7118858"/>
                  <a:gd name="connsiteY4-1494" fmla="*/ 2900448 h 4366598"/>
                  <a:gd name="connsiteX5-1495" fmla="*/ 2706227 w 7118858"/>
                  <a:gd name="connsiteY5-1496" fmla="*/ 4062875 h 4366598"/>
                  <a:gd name="connsiteX6-1497" fmla="*/ 0 w 7118858"/>
                  <a:gd name="connsiteY6-1498" fmla="*/ 4366598 h 4366598"/>
                  <a:gd name="connsiteX0-1499" fmla="*/ 0 w 7092111"/>
                  <a:gd name="connsiteY0-1500" fmla="*/ 4336350 h 4336350"/>
                  <a:gd name="connsiteX1-1501" fmla="*/ 2631996 w 7092111"/>
                  <a:gd name="connsiteY1-1502" fmla="*/ 1514667 h 4336350"/>
                  <a:gd name="connsiteX2-1503" fmla="*/ 7028977 w 7092111"/>
                  <a:gd name="connsiteY2-1504" fmla="*/ 0 h 4336350"/>
                  <a:gd name="connsiteX3-1505" fmla="*/ 7092111 w 7092111"/>
                  <a:gd name="connsiteY3-1506" fmla="*/ 731479 h 4336350"/>
                  <a:gd name="connsiteX4-1507" fmla="*/ 4809210 w 7092111"/>
                  <a:gd name="connsiteY4-1508" fmla="*/ 2900448 h 4336350"/>
                  <a:gd name="connsiteX5-1509" fmla="*/ 2679480 w 7092111"/>
                  <a:gd name="connsiteY5-1510" fmla="*/ 4062875 h 4336350"/>
                  <a:gd name="connsiteX6-1511" fmla="*/ 0 w 7092111"/>
                  <a:gd name="connsiteY6-1512" fmla="*/ 4336350 h 4336350"/>
                  <a:gd name="connsiteX0-1513" fmla="*/ 0 w 7092111"/>
                  <a:gd name="connsiteY0-1514" fmla="*/ 4336350 h 4336350"/>
                  <a:gd name="connsiteX1-1515" fmla="*/ 2631996 w 7092111"/>
                  <a:gd name="connsiteY1-1516" fmla="*/ 1514667 h 4336350"/>
                  <a:gd name="connsiteX2-1517" fmla="*/ 7028977 w 7092111"/>
                  <a:gd name="connsiteY2-1518" fmla="*/ 0 h 4336350"/>
                  <a:gd name="connsiteX3-1519" fmla="*/ 7092111 w 7092111"/>
                  <a:gd name="connsiteY3-1520" fmla="*/ 731479 h 4336350"/>
                  <a:gd name="connsiteX4-1521" fmla="*/ 4809210 w 7092111"/>
                  <a:gd name="connsiteY4-1522" fmla="*/ 2900448 h 4336350"/>
                  <a:gd name="connsiteX5-1523" fmla="*/ 2790500 w 7092111"/>
                  <a:gd name="connsiteY5-1524" fmla="*/ 3977314 h 4336350"/>
                  <a:gd name="connsiteX6-1525" fmla="*/ 0 w 7092111"/>
                  <a:gd name="connsiteY6-1526" fmla="*/ 4336350 h 4336350"/>
                  <a:gd name="connsiteX0-1527" fmla="*/ 0 w 7130782"/>
                  <a:gd name="connsiteY0-1528" fmla="*/ 4336350 h 4336350"/>
                  <a:gd name="connsiteX1-1529" fmla="*/ 2631996 w 7130782"/>
                  <a:gd name="connsiteY1-1530" fmla="*/ 1514667 h 4336350"/>
                  <a:gd name="connsiteX2-1531" fmla="*/ 7028977 w 7130782"/>
                  <a:gd name="connsiteY2-1532" fmla="*/ 0 h 4336350"/>
                  <a:gd name="connsiteX3-1533" fmla="*/ 7130782 w 7130782"/>
                  <a:gd name="connsiteY3-1534" fmla="*/ 1085031 h 4336350"/>
                  <a:gd name="connsiteX4-1535" fmla="*/ 4809210 w 7130782"/>
                  <a:gd name="connsiteY4-1536" fmla="*/ 2900448 h 4336350"/>
                  <a:gd name="connsiteX5-1537" fmla="*/ 2790500 w 7130782"/>
                  <a:gd name="connsiteY5-1538" fmla="*/ 3977314 h 4336350"/>
                  <a:gd name="connsiteX6-1539" fmla="*/ 0 w 7130782"/>
                  <a:gd name="connsiteY6-1540" fmla="*/ 4336350 h 4336350"/>
                  <a:gd name="connsiteX0-1541" fmla="*/ 0 w 7130782"/>
                  <a:gd name="connsiteY0-1542" fmla="*/ 4336350 h 4336350"/>
                  <a:gd name="connsiteX1-1543" fmla="*/ 2631996 w 7130782"/>
                  <a:gd name="connsiteY1-1544" fmla="*/ 1514667 h 4336350"/>
                  <a:gd name="connsiteX2-1545" fmla="*/ 7028977 w 7130782"/>
                  <a:gd name="connsiteY2-1546" fmla="*/ 0 h 4336350"/>
                  <a:gd name="connsiteX3-1547" fmla="*/ 7130782 w 7130782"/>
                  <a:gd name="connsiteY3-1548" fmla="*/ 1085031 h 4336350"/>
                  <a:gd name="connsiteX4-1549" fmla="*/ 4837164 w 7130782"/>
                  <a:gd name="connsiteY4-1550" fmla="*/ 3163358 h 4336350"/>
                  <a:gd name="connsiteX5-1551" fmla="*/ 2790500 w 7130782"/>
                  <a:gd name="connsiteY5-1552" fmla="*/ 3977314 h 4336350"/>
                  <a:gd name="connsiteX6-1553" fmla="*/ 0 w 7130782"/>
                  <a:gd name="connsiteY6-1554" fmla="*/ 4336350 h 4336350"/>
                  <a:gd name="connsiteX0-1555" fmla="*/ 0 w 7130782"/>
                  <a:gd name="connsiteY0-1556" fmla="*/ 4336350 h 4336350"/>
                  <a:gd name="connsiteX1-1557" fmla="*/ 2631996 w 7130782"/>
                  <a:gd name="connsiteY1-1558" fmla="*/ 1514667 h 4336350"/>
                  <a:gd name="connsiteX2-1559" fmla="*/ 7028977 w 7130782"/>
                  <a:gd name="connsiteY2-1560" fmla="*/ 0 h 4336350"/>
                  <a:gd name="connsiteX3-1561" fmla="*/ 7130782 w 7130782"/>
                  <a:gd name="connsiteY3-1562" fmla="*/ 1085031 h 4336350"/>
                  <a:gd name="connsiteX4-1563" fmla="*/ 4837164 w 7130782"/>
                  <a:gd name="connsiteY4-1564" fmla="*/ 3163358 h 4336350"/>
                  <a:gd name="connsiteX5-1565" fmla="*/ 4810689 w 7130782"/>
                  <a:gd name="connsiteY5-1566" fmla="*/ 3130076 h 4336350"/>
                  <a:gd name="connsiteX6-1567" fmla="*/ 2790500 w 7130782"/>
                  <a:gd name="connsiteY6-1568" fmla="*/ 3977314 h 4336350"/>
                  <a:gd name="connsiteX7-1569" fmla="*/ 0 w 7130782"/>
                  <a:gd name="connsiteY7-1570" fmla="*/ 4336350 h 4336350"/>
                  <a:gd name="connsiteX0-1571" fmla="*/ 0 w 7130782"/>
                  <a:gd name="connsiteY0-1572" fmla="*/ 4336350 h 4336350"/>
                  <a:gd name="connsiteX1-1573" fmla="*/ 2631996 w 7130782"/>
                  <a:gd name="connsiteY1-1574" fmla="*/ 1514667 h 4336350"/>
                  <a:gd name="connsiteX2-1575" fmla="*/ 7028977 w 7130782"/>
                  <a:gd name="connsiteY2-1576" fmla="*/ 0 h 4336350"/>
                  <a:gd name="connsiteX3-1577" fmla="*/ 7130782 w 7130782"/>
                  <a:gd name="connsiteY3-1578" fmla="*/ 1085031 h 4336350"/>
                  <a:gd name="connsiteX4-1579" fmla="*/ 4837164 w 7130782"/>
                  <a:gd name="connsiteY4-1580" fmla="*/ 3163358 h 4336350"/>
                  <a:gd name="connsiteX5-1581" fmla="*/ 2790500 w 7130782"/>
                  <a:gd name="connsiteY5-1582" fmla="*/ 3977314 h 4336350"/>
                  <a:gd name="connsiteX6-1583" fmla="*/ 0 w 7130782"/>
                  <a:gd name="connsiteY6-1584" fmla="*/ 4336350 h 4336350"/>
                  <a:gd name="connsiteX0-1585" fmla="*/ 0 w 7130782"/>
                  <a:gd name="connsiteY0-1586" fmla="*/ 4336350 h 4336350"/>
                  <a:gd name="connsiteX1-1587" fmla="*/ 2631996 w 7130782"/>
                  <a:gd name="connsiteY1-1588" fmla="*/ 1514667 h 4336350"/>
                  <a:gd name="connsiteX2-1589" fmla="*/ 7028977 w 7130782"/>
                  <a:gd name="connsiteY2-1590" fmla="*/ 0 h 4336350"/>
                  <a:gd name="connsiteX3-1591" fmla="*/ 7130782 w 7130782"/>
                  <a:gd name="connsiteY3-1592" fmla="*/ 1085031 h 4336350"/>
                  <a:gd name="connsiteX4-1593" fmla="*/ 4833371 w 7130782"/>
                  <a:gd name="connsiteY4-1594" fmla="*/ 3147234 h 4336350"/>
                  <a:gd name="connsiteX5-1595" fmla="*/ 2790500 w 7130782"/>
                  <a:gd name="connsiteY5-1596" fmla="*/ 3977314 h 4336350"/>
                  <a:gd name="connsiteX6-1597" fmla="*/ 0 w 7130782"/>
                  <a:gd name="connsiteY6-1598" fmla="*/ 4336350 h 4336350"/>
                  <a:gd name="connsiteX0-1599" fmla="*/ 0 w 7130782"/>
                  <a:gd name="connsiteY0-1600" fmla="*/ 4336350 h 4336350"/>
                  <a:gd name="connsiteX1-1601" fmla="*/ 2631996 w 7130782"/>
                  <a:gd name="connsiteY1-1602" fmla="*/ 1514667 h 4336350"/>
                  <a:gd name="connsiteX2-1603" fmla="*/ 7028977 w 7130782"/>
                  <a:gd name="connsiteY2-1604" fmla="*/ 0 h 4336350"/>
                  <a:gd name="connsiteX3-1605" fmla="*/ 7130782 w 7130782"/>
                  <a:gd name="connsiteY3-1606" fmla="*/ 1085031 h 4336350"/>
                  <a:gd name="connsiteX4-1607" fmla="*/ 2790500 w 7130782"/>
                  <a:gd name="connsiteY4-1608" fmla="*/ 3977314 h 4336350"/>
                  <a:gd name="connsiteX5-1609" fmla="*/ 0 w 7130782"/>
                  <a:gd name="connsiteY5-1610" fmla="*/ 4336350 h 4336350"/>
                  <a:gd name="connsiteX0-1611" fmla="*/ 0 w 7130782"/>
                  <a:gd name="connsiteY0-1612" fmla="*/ 4336350 h 4336350"/>
                  <a:gd name="connsiteX1-1613" fmla="*/ 2631996 w 7130782"/>
                  <a:gd name="connsiteY1-1614" fmla="*/ 1514667 h 4336350"/>
                  <a:gd name="connsiteX2-1615" fmla="*/ 7028977 w 7130782"/>
                  <a:gd name="connsiteY2-1616" fmla="*/ 0 h 4336350"/>
                  <a:gd name="connsiteX3-1617" fmla="*/ 7130782 w 7130782"/>
                  <a:gd name="connsiteY3-1618" fmla="*/ 1085031 h 4336350"/>
                  <a:gd name="connsiteX4-1619" fmla="*/ 2790500 w 7130782"/>
                  <a:gd name="connsiteY4-1620" fmla="*/ 3977314 h 4336350"/>
                  <a:gd name="connsiteX5-1621" fmla="*/ 0 w 7130782"/>
                  <a:gd name="connsiteY5-1622" fmla="*/ 4336350 h 4336350"/>
                  <a:gd name="connsiteX0-1623" fmla="*/ 0 w 7130782"/>
                  <a:gd name="connsiteY0-1624" fmla="*/ 4336350 h 4336350"/>
                  <a:gd name="connsiteX1-1625" fmla="*/ 2631996 w 7130782"/>
                  <a:gd name="connsiteY1-1626" fmla="*/ 1514667 h 4336350"/>
                  <a:gd name="connsiteX2-1627" fmla="*/ 7028977 w 7130782"/>
                  <a:gd name="connsiteY2-1628" fmla="*/ 0 h 4336350"/>
                  <a:gd name="connsiteX3-1629" fmla="*/ 7130782 w 7130782"/>
                  <a:gd name="connsiteY3-1630" fmla="*/ 1085031 h 4336350"/>
                  <a:gd name="connsiteX4-1631" fmla="*/ 2340146 w 7130782"/>
                  <a:gd name="connsiteY4-1632" fmla="*/ 4016292 h 4336350"/>
                  <a:gd name="connsiteX5-1633" fmla="*/ 0 w 7130782"/>
                  <a:gd name="connsiteY5-1634" fmla="*/ 4336350 h 4336350"/>
                  <a:gd name="connsiteX0-1635" fmla="*/ 0 w 7130782"/>
                  <a:gd name="connsiteY0-1636" fmla="*/ 4336350 h 4336350"/>
                  <a:gd name="connsiteX1-1637" fmla="*/ 2631996 w 7130782"/>
                  <a:gd name="connsiteY1-1638" fmla="*/ 1514667 h 4336350"/>
                  <a:gd name="connsiteX2-1639" fmla="*/ 7028977 w 7130782"/>
                  <a:gd name="connsiteY2-1640" fmla="*/ 0 h 4336350"/>
                  <a:gd name="connsiteX3-1641" fmla="*/ 7130782 w 7130782"/>
                  <a:gd name="connsiteY3-1642" fmla="*/ 1085031 h 4336350"/>
                  <a:gd name="connsiteX4-1643" fmla="*/ 2340146 w 7130782"/>
                  <a:gd name="connsiteY4-1644" fmla="*/ 4016292 h 4336350"/>
                  <a:gd name="connsiteX5-1645" fmla="*/ 0 w 7130782"/>
                  <a:gd name="connsiteY5-1646" fmla="*/ 4336350 h 4336350"/>
                  <a:gd name="connsiteX0-1647" fmla="*/ 0 w 7174092"/>
                  <a:gd name="connsiteY0-1648" fmla="*/ 4336350 h 4336350"/>
                  <a:gd name="connsiteX1-1649" fmla="*/ 2631996 w 7174092"/>
                  <a:gd name="connsiteY1-1650" fmla="*/ 1514667 h 4336350"/>
                  <a:gd name="connsiteX2-1651" fmla="*/ 7028977 w 7174092"/>
                  <a:gd name="connsiteY2-1652" fmla="*/ 0 h 4336350"/>
                  <a:gd name="connsiteX3-1653" fmla="*/ 7174092 w 7174092"/>
                  <a:gd name="connsiteY3-1654" fmla="*/ 1458219 h 4336350"/>
                  <a:gd name="connsiteX4-1655" fmla="*/ 2340146 w 7174092"/>
                  <a:gd name="connsiteY4-1656" fmla="*/ 4016292 h 4336350"/>
                  <a:gd name="connsiteX5-1657" fmla="*/ 0 w 7174092"/>
                  <a:gd name="connsiteY5-1658" fmla="*/ 4336350 h 4336350"/>
                  <a:gd name="connsiteX0-1659" fmla="*/ 0 w 7174092"/>
                  <a:gd name="connsiteY0-1660" fmla="*/ 4336350 h 4336350"/>
                  <a:gd name="connsiteX1-1661" fmla="*/ 2631996 w 7174092"/>
                  <a:gd name="connsiteY1-1662" fmla="*/ 1514667 h 4336350"/>
                  <a:gd name="connsiteX2-1663" fmla="*/ 7028977 w 7174092"/>
                  <a:gd name="connsiteY2-1664" fmla="*/ 0 h 4336350"/>
                  <a:gd name="connsiteX3-1665" fmla="*/ 7174092 w 7174092"/>
                  <a:gd name="connsiteY3-1666" fmla="*/ 1458219 h 4336350"/>
                  <a:gd name="connsiteX4-1667" fmla="*/ 2340146 w 7174092"/>
                  <a:gd name="connsiteY4-1668" fmla="*/ 4016292 h 4336350"/>
                  <a:gd name="connsiteX5-1669" fmla="*/ 0 w 7174092"/>
                  <a:gd name="connsiteY5-1670" fmla="*/ 4336350 h 4336350"/>
                  <a:gd name="connsiteX0-1671" fmla="*/ 0 w 7028977"/>
                  <a:gd name="connsiteY0-1672" fmla="*/ 4336350 h 4336350"/>
                  <a:gd name="connsiteX1-1673" fmla="*/ 2631996 w 7028977"/>
                  <a:gd name="connsiteY1-1674" fmla="*/ 1514667 h 4336350"/>
                  <a:gd name="connsiteX2-1675" fmla="*/ 7028977 w 7028977"/>
                  <a:gd name="connsiteY2-1676" fmla="*/ 0 h 4336350"/>
                  <a:gd name="connsiteX3-1677" fmla="*/ 7002209 w 7028977"/>
                  <a:gd name="connsiteY3-1678" fmla="*/ 1575537 h 4336350"/>
                  <a:gd name="connsiteX4-1679" fmla="*/ 2340146 w 7028977"/>
                  <a:gd name="connsiteY4-1680" fmla="*/ 4016292 h 4336350"/>
                  <a:gd name="connsiteX5-1681" fmla="*/ 0 w 7028977"/>
                  <a:gd name="connsiteY5-1682" fmla="*/ 4336350 h 4336350"/>
                  <a:gd name="connsiteX0-1683" fmla="*/ 0 w 7002209"/>
                  <a:gd name="connsiteY0-1684" fmla="*/ 4340236 h 4340236"/>
                  <a:gd name="connsiteX1-1685" fmla="*/ 2631996 w 7002209"/>
                  <a:gd name="connsiteY1-1686" fmla="*/ 1518553 h 4340236"/>
                  <a:gd name="connsiteX2-1687" fmla="*/ 6776807 w 7002209"/>
                  <a:gd name="connsiteY2-1688" fmla="*/ -1 h 4340236"/>
                  <a:gd name="connsiteX3-1689" fmla="*/ 7002209 w 7002209"/>
                  <a:gd name="connsiteY3-1690" fmla="*/ 1579423 h 4340236"/>
                  <a:gd name="connsiteX4-1691" fmla="*/ 2340146 w 7002209"/>
                  <a:gd name="connsiteY4-1692" fmla="*/ 4020178 h 4340236"/>
                  <a:gd name="connsiteX5-1693" fmla="*/ 0 w 7002209"/>
                  <a:gd name="connsiteY5-1694" fmla="*/ 4340236 h 4340236"/>
                  <a:gd name="connsiteX0-1695" fmla="*/ -1 w 7008758"/>
                  <a:gd name="connsiteY0-1696" fmla="*/ 4294345 h 4294345"/>
                  <a:gd name="connsiteX1-1697" fmla="*/ 2638545 w 7008758"/>
                  <a:gd name="connsiteY1-1698" fmla="*/ 1518554 h 4294345"/>
                  <a:gd name="connsiteX2-1699" fmla="*/ 6783356 w 7008758"/>
                  <a:gd name="connsiteY2-1700" fmla="*/ 0 h 4294345"/>
                  <a:gd name="connsiteX3-1701" fmla="*/ 7008758 w 7008758"/>
                  <a:gd name="connsiteY3-1702" fmla="*/ 1579424 h 4294345"/>
                  <a:gd name="connsiteX4-1703" fmla="*/ 2346695 w 7008758"/>
                  <a:gd name="connsiteY4-1704" fmla="*/ 4020179 h 4294345"/>
                  <a:gd name="connsiteX5-1705" fmla="*/ -1 w 7008758"/>
                  <a:gd name="connsiteY5-1706" fmla="*/ 4294345 h 4294345"/>
                  <a:gd name="connsiteX0-1707" fmla="*/ 1 w 7008760"/>
                  <a:gd name="connsiteY0-1708" fmla="*/ 4294345 h 4294345"/>
                  <a:gd name="connsiteX1-1709" fmla="*/ 2638547 w 7008760"/>
                  <a:gd name="connsiteY1-1710" fmla="*/ 1518554 h 4294345"/>
                  <a:gd name="connsiteX2-1711" fmla="*/ 6783358 w 7008760"/>
                  <a:gd name="connsiteY2-1712" fmla="*/ 0 h 4294345"/>
                  <a:gd name="connsiteX3-1713" fmla="*/ 7008760 w 7008760"/>
                  <a:gd name="connsiteY3-1714" fmla="*/ 1579424 h 4294345"/>
                  <a:gd name="connsiteX4-1715" fmla="*/ 2344694 w 7008760"/>
                  <a:gd name="connsiteY4-1716" fmla="*/ 4063698 h 4294345"/>
                  <a:gd name="connsiteX5-1717" fmla="*/ 1 w 7008760"/>
                  <a:gd name="connsiteY5-1718" fmla="*/ 4294345 h 4294345"/>
                  <a:gd name="connsiteX0-1719" fmla="*/ -1 w 7008758"/>
                  <a:gd name="connsiteY0-1720" fmla="*/ 4294345 h 4294345"/>
                  <a:gd name="connsiteX1-1721" fmla="*/ 2638545 w 7008758"/>
                  <a:gd name="connsiteY1-1722" fmla="*/ 1518554 h 4294345"/>
                  <a:gd name="connsiteX2-1723" fmla="*/ 6783356 w 7008758"/>
                  <a:gd name="connsiteY2-1724" fmla="*/ 0 h 4294345"/>
                  <a:gd name="connsiteX3-1725" fmla="*/ 7008758 w 7008758"/>
                  <a:gd name="connsiteY3-1726" fmla="*/ 1579424 h 4294345"/>
                  <a:gd name="connsiteX4-1727" fmla="*/ 2207216 w 7008758"/>
                  <a:gd name="connsiteY4-1728" fmla="*/ 4077221 h 4294345"/>
                  <a:gd name="connsiteX5-1729" fmla="*/ -1 w 7008758"/>
                  <a:gd name="connsiteY5-1730" fmla="*/ 4294345 h 42943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008758" h="4294345">
                    <a:moveTo>
                      <a:pt x="-1" y="4294345"/>
                    </a:moveTo>
                    <a:cubicBezTo>
                      <a:pt x="499378" y="3265606"/>
                      <a:pt x="1672895" y="2176117"/>
                      <a:pt x="2638545" y="1518554"/>
                    </a:cubicBezTo>
                    <a:cubicBezTo>
                      <a:pt x="4141005" y="500305"/>
                      <a:pt x="5545851" y="19631"/>
                      <a:pt x="6783356" y="0"/>
                    </a:cubicBezTo>
                    <a:lnTo>
                      <a:pt x="7008758" y="1579424"/>
                    </a:lnTo>
                    <a:cubicBezTo>
                      <a:pt x="5820027" y="2563978"/>
                      <a:pt x="3391830" y="3728934"/>
                      <a:pt x="2207216" y="4077221"/>
                    </a:cubicBezTo>
                    <a:lnTo>
                      <a:pt x="-1" y="4294345"/>
                    </a:lnTo>
                    <a:close/>
                  </a:path>
                </a:pathLst>
              </a:custGeom>
              <a:gradFill flip="none" rotWithShape="1">
                <a:gsLst>
                  <a:gs pos="0">
                    <a:schemeClr val="accent5">
                      <a:alpha val="27000"/>
                    </a:schemeClr>
                  </a:gs>
                  <a:gs pos="66000">
                    <a:schemeClr val="accent3">
                      <a:alpha val="12000"/>
                    </a:schemeClr>
                  </a:gs>
                  <a:gs pos="77000">
                    <a:schemeClr val="accent3">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12"/>
              <p:cNvSpPr/>
              <p:nvPr/>
            </p:nvSpPr>
            <p:spPr bwMode="ltGray">
              <a:xfrm>
                <a:off x="2333898" y="30310"/>
                <a:ext cx="5516825" cy="6998900"/>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Lst>
                <a:ahLst/>
                <a:cxnLst>
                  <a:cxn ang="0">
                    <a:pos x="connsiteX0-1" y="connsiteY0-2"/>
                  </a:cxn>
                  <a:cxn ang="0">
                    <a:pos x="connsiteX1-3" y="connsiteY1-4"/>
                  </a:cxn>
                </a:cxnLst>
                <a:rect l="l" t="t" r="r" b="b"/>
                <a:pathLst>
                  <a:path w="5149189" h="6850743">
                    <a:moveTo>
                      <a:pt x="5149189" y="0"/>
                    </a:moveTo>
                    <a:cubicBezTo>
                      <a:pt x="3648489" y="696785"/>
                      <a:pt x="942456" y="3391497"/>
                      <a:pt x="0" y="6850743"/>
                    </a:cubicBezTo>
                  </a:path>
                </a:pathLst>
              </a:custGeom>
              <a:noFill/>
              <a:ln>
                <a:solidFill>
                  <a:schemeClr val="accent5">
                    <a:alpha val="71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 name="Freeform 13"/>
              <p:cNvSpPr/>
              <p:nvPr/>
            </p:nvSpPr>
            <p:spPr bwMode="ltGray">
              <a:xfrm rot="2566294">
                <a:off x="3841619" y="391066"/>
                <a:ext cx="2151519" cy="8061575"/>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1391305 w 1391305"/>
                  <a:gd name="connsiteY0-110" fmla="*/ 0 h 7123059"/>
                  <a:gd name="connsiteX1-111" fmla="*/ 13551 w 1391305"/>
                  <a:gd name="connsiteY1-112" fmla="*/ 6850743 h 7123059"/>
                  <a:gd name="connsiteX2-113" fmla="*/ 420637 w 1391305"/>
                  <a:gd name="connsiteY2-114" fmla="*/ 7123059 h 7123059"/>
                  <a:gd name="connsiteX0-115" fmla="*/ 1434151 w 1434151"/>
                  <a:gd name="connsiteY0-116" fmla="*/ 0 h 7123059"/>
                  <a:gd name="connsiteX1-117" fmla="*/ 13551 w 1434151"/>
                  <a:gd name="connsiteY1-118" fmla="*/ 6859375 h 7123059"/>
                  <a:gd name="connsiteX2-119" fmla="*/ 463483 w 1434151"/>
                  <a:gd name="connsiteY2-120" fmla="*/ 7123059 h 7123059"/>
                  <a:gd name="connsiteX0-121" fmla="*/ 970668 w 970668"/>
                  <a:gd name="connsiteY0-122" fmla="*/ 0 h 7123059"/>
                  <a:gd name="connsiteX1-123" fmla="*/ 0 w 970668"/>
                  <a:gd name="connsiteY1-124" fmla="*/ 7123059 h 7123059"/>
                  <a:gd name="connsiteX0-125" fmla="*/ 1827386 w 1827386"/>
                  <a:gd name="connsiteY0-126" fmla="*/ 0 h 7123059"/>
                  <a:gd name="connsiteX1-127" fmla="*/ 856718 w 1827386"/>
                  <a:gd name="connsiteY1-128" fmla="*/ 7123059 h 7123059"/>
                  <a:gd name="connsiteX0-129" fmla="*/ 1827386 w 1827386"/>
                  <a:gd name="connsiteY0-130" fmla="*/ 0 h 7123059"/>
                  <a:gd name="connsiteX1-131" fmla="*/ 856718 w 1827386"/>
                  <a:gd name="connsiteY1-132" fmla="*/ 7123059 h 7123059"/>
                  <a:gd name="connsiteX0-133" fmla="*/ 2221285 w 2221285"/>
                  <a:gd name="connsiteY0-134" fmla="*/ 0 h 6710319"/>
                  <a:gd name="connsiteX1-135" fmla="*/ 856718 w 2221285"/>
                  <a:gd name="connsiteY1-136" fmla="*/ 6710319 h 6710319"/>
                  <a:gd name="connsiteX0-137" fmla="*/ 2221285 w 2221285"/>
                  <a:gd name="connsiteY0-138" fmla="*/ 0 h 6710319"/>
                  <a:gd name="connsiteX1-139" fmla="*/ 856718 w 2221285"/>
                  <a:gd name="connsiteY1-140" fmla="*/ 6710319 h 6710319"/>
                  <a:gd name="connsiteX0-141" fmla="*/ 1879672 w 1879672"/>
                  <a:gd name="connsiteY0-142" fmla="*/ 0 h 6989615"/>
                  <a:gd name="connsiteX1-143" fmla="*/ 856718 w 1879672"/>
                  <a:gd name="connsiteY1-144" fmla="*/ 6989615 h 6989615"/>
                  <a:gd name="connsiteX0-145" fmla="*/ 2033628 w 2033628"/>
                  <a:gd name="connsiteY0-146" fmla="*/ 0 h 7129109"/>
                  <a:gd name="connsiteX1-147" fmla="*/ 856718 w 2033628"/>
                  <a:gd name="connsiteY1-148" fmla="*/ 7129109 h 7129109"/>
                  <a:gd name="connsiteX0-149" fmla="*/ 1859414 w 1859414"/>
                  <a:gd name="connsiteY0-150" fmla="*/ 0 h 7129109"/>
                  <a:gd name="connsiteX1-151" fmla="*/ 682504 w 1859414"/>
                  <a:gd name="connsiteY1-152" fmla="*/ 7129109 h 7129109"/>
                  <a:gd name="connsiteX0-153" fmla="*/ 1992731 w 1992731"/>
                  <a:gd name="connsiteY0-154" fmla="*/ 0 h 6599585"/>
                  <a:gd name="connsiteX1-155" fmla="*/ 682504 w 1992731"/>
                  <a:gd name="connsiteY1-156" fmla="*/ 6599585 h 6599585"/>
                  <a:gd name="connsiteX0-157" fmla="*/ 1604554 w 1604554"/>
                  <a:gd name="connsiteY0-158" fmla="*/ 0 h 6599585"/>
                  <a:gd name="connsiteX1-159" fmla="*/ 294327 w 1604554"/>
                  <a:gd name="connsiteY1-160" fmla="*/ 6599585 h 6599585"/>
                </a:gdLst>
                <a:ahLst/>
                <a:cxnLst>
                  <a:cxn ang="0">
                    <a:pos x="connsiteX0-1" y="connsiteY0-2"/>
                  </a:cxn>
                  <a:cxn ang="0">
                    <a:pos x="connsiteX1-3" y="connsiteY1-4"/>
                  </a:cxn>
                </a:cxnLst>
                <a:rect l="l" t="t" r="r" b="b"/>
                <a:pathLst>
                  <a:path w="1604554" h="6599585">
                    <a:moveTo>
                      <a:pt x="1604554" y="0"/>
                    </a:moveTo>
                    <a:cubicBezTo>
                      <a:pt x="1121348" y="698298"/>
                      <a:pt x="0" y="3390197"/>
                      <a:pt x="294327" y="6599585"/>
                    </a:cubicBezTo>
                  </a:path>
                </a:pathLst>
              </a:custGeom>
              <a:noFill/>
              <a:ln>
                <a:solidFill>
                  <a:schemeClr val="accent2">
                    <a:alpha val="31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5" name="Freeform 14"/>
              <p:cNvSpPr/>
              <p:nvPr/>
            </p:nvSpPr>
            <p:spPr bwMode="ltGray">
              <a:xfrm rot="2566294">
                <a:off x="5361689" y="4004111"/>
                <a:ext cx="2202985" cy="4202281"/>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1391305 w 1391305"/>
                  <a:gd name="connsiteY0-110" fmla="*/ 0 h 7123059"/>
                  <a:gd name="connsiteX1-111" fmla="*/ 13551 w 1391305"/>
                  <a:gd name="connsiteY1-112" fmla="*/ 6850743 h 7123059"/>
                  <a:gd name="connsiteX2-113" fmla="*/ 420637 w 1391305"/>
                  <a:gd name="connsiteY2-114" fmla="*/ 7123059 h 7123059"/>
                  <a:gd name="connsiteX0-115" fmla="*/ 1434151 w 1434151"/>
                  <a:gd name="connsiteY0-116" fmla="*/ 0 h 7123059"/>
                  <a:gd name="connsiteX1-117" fmla="*/ 13551 w 1434151"/>
                  <a:gd name="connsiteY1-118" fmla="*/ 6859375 h 7123059"/>
                  <a:gd name="connsiteX2-119" fmla="*/ 463483 w 1434151"/>
                  <a:gd name="connsiteY2-120" fmla="*/ 7123059 h 7123059"/>
                  <a:gd name="connsiteX0-121" fmla="*/ 970668 w 970668"/>
                  <a:gd name="connsiteY0-122" fmla="*/ 0 h 7123059"/>
                  <a:gd name="connsiteX1-123" fmla="*/ 0 w 970668"/>
                  <a:gd name="connsiteY1-124" fmla="*/ 7123059 h 7123059"/>
                  <a:gd name="connsiteX0-125" fmla="*/ 1827386 w 1827386"/>
                  <a:gd name="connsiteY0-126" fmla="*/ 0 h 7123059"/>
                  <a:gd name="connsiteX1-127" fmla="*/ 856718 w 1827386"/>
                  <a:gd name="connsiteY1-128" fmla="*/ 7123059 h 7123059"/>
                  <a:gd name="connsiteX0-129" fmla="*/ 1827386 w 1827386"/>
                  <a:gd name="connsiteY0-130" fmla="*/ 0 h 7123059"/>
                  <a:gd name="connsiteX1-131" fmla="*/ 856718 w 1827386"/>
                  <a:gd name="connsiteY1-132" fmla="*/ 7123059 h 7123059"/>
                  <a:gd name="connsiteX0-133" fmla="*/ 2221285 w 2221285"/>
                  <a:gd name="connsiteY0-134" fmla="*/ 0 h 6710319"/>
                  <a:gd name="connsiteX1-135" fmla="*/ 856718 w 2221285"/>
                  <a:gd name="connsiteY1-136" fmla="*/ 6710319 h 6710319"/>
                  <a:gd name="connsiteX0-137" fmla="*/ 2221285 w 2221285"/>
                  <a:gd name="connsiteY0-138" fmla="*/ 0 h 6710319"/>
                  <a:gd name="connsiteX1-139" fmla="*/ 856718 w 2221285"/>
                  <a:gd name="connsiteY1-140" fmla="*/ 6710319 h 6710319"/>
                  <a:gd name="connsiteX0-141" fmla="*/ 1879672 w 1879672"/>
                  <a:gd name="connsiteY0-142" fmla="*/ 0 h 6989615"/>
                  <a:gd name="connsiteX1-143" fmla="*/ 856718 w 1879672"/>
                  <a:gd name="connsiteY1-144" fmla="*/ 6989615 h 6989615"/>
                  <a:gd name="connsiteX0-145" fmla="*/ 2893648 w 2893648"/>
                  <a:gd name="connsiteY0-146" fmla="*/ 0 h 6004981"/>
                  <a:gd name="connsiteX1-147" fmla="*/ 856718 w 2893648"/>
                  <a:gd name="connsiteY1-148" fmla="*/ 6004981 h 6004981"/>
                  <a:gd name="connsiteX0-149" fmla="*/ 2036929 w 2036929"/>
                  <a:gd name="connsiteY0-150" fmla="*/ 0 h 6004981"/>
                  <a:gd name="connsiteX1-151" fmla="*/ -1 w 2036929"/>
                  <a:gd name="connsiteY1-152" fmla="*/ 6004981 h 6004981"/>
                  <a:gd name="connsiteX0-153" fmla="*/ 1910834 w 1910834"/>
                  <a:gd name="connsiteY0-154" fmla="*/ 0 h 6060280"/>
                  <a:gd name="connsiteX1-155" fmla="*/ 0 w 1910834"/>
                  <a:gd name="connsiteY1-156" fmla="*/ 6060280 h 6060280"/>
                  <a:gd name="connsiteX0-157" fmla="*/ 3486359 w 3486359"/>
                  <a:gd name="connsiteY0-158" fmla="*/ 0 h 6208283"/>
                  <a:gd name="connsiteX1-159" fmla="*/ 0 w 3486359"/>
                  <a:gd name="connsiteY1-160" fmla="*/ 6208283 h 6208283"/>
                  <a:gd name="connsiteX0-161" fmla="*/ 4864181 w 4864181"/>
                  <a:gd name="connsiteY0-162" fmla="*/ 0 h 6974430"/>
                  <a:gd name="connsiteX1-163" fmla="*/ 0 w 4864181"/>
                  <a:gd name="connsiteY1-164" fmla="*/ 6974430 h 6974430"/>
                  <a:gd name="connsiteX0-165" fmla="*/ 4864181 w 4864181"/>
                  <a:gd name="connsiteY0-166" fmla="*/ 0 h 6974430"/>
                  <a:gd name="connsiteX1-167" fmla="*/ 0 w 4864181"/>
                  <a:gd name="connsiteY1-168" fmla="*/ 6974430 h 6974430"/>
                  <a:gd name="connsiteX0-169" fmla="*/ 5211858 w 5211858"/>
                  <a:gd name="connsiteY0-170" fmla="*/ 0 h 6717675"/>
                  <a:gd name="connsiteX1-171" fmla="*/ 0 w 5211858"/>
                  <a:gd name="connsiteY1-172" fmla="*/ 6717675 h 6717675"/>
                  <a:gd name="connsiteX0-173" fmla="*/ 4650278 w 4650278"/>
                  <a:gd name="connsiteY0-174" fmla="*/ 0 h 6167130"/>
                  <a:gd name="connsiteX1-175" fmla="*/ 0 w 4650278"/>
                  <a:gd name="connsiteY1-176" fmla="*/ 6167130 h 6167130"/>
                  <a:gd name="connsiteX0-177" fmla="*/ 4650278 w 4650278"/>
                  <a:gd name="connsiteY0-178" fmla="*/ 0 h 6167130"/>
                  <a:gd name="connsiteX1-179" fmla="*/ 0 w 4650278"/>
                  <a:gd name="connsiteY1-180" fmla="*/ 6167130 h 6167130"/>
                  <a:gd name="connsiteX0-181" fmla="*/ 4345858 w 4345858"/>
                  <a:gd name="connsiteY0-182" fmla="*/ 0 h 6012507"/>
                  <a:gd name="connsiteX1-183" fmla="*/ 0 w 4345858"/>
                  <a:gd name="connsiteY1-184" fmla="*/ 6012507 h 6012507"/>
                  <a:gd name="connsiteX0-185" fmla="*/ 4345858 w 4345858"/>
                  <a:gd name="connsiteY0-186" fmla="*/ 0 h 6012507"/>
                  <a:gd name="connsiteX1-187" fmla="*/ 0 w 4345858"/>
                  <a:gd name="connsiteY1-188" fmla="*/ 6012507 h 6012507"/>
                  <a:gd name="connsiteX0-189" fmla="*/ 4345858 w 4345858"/>
                  <a:gd name="connsiteY0-190" fmla="*/ 0 h 6012507"/>
                  <a:gd name="connsiteX1-191" fmla="*/ 0 w 4345858"/>
                  <a:gd name="connsiteY1-192" fmla="*/ 6012507 h 6012507"/>
                </a:gdLst>
                <a:ahLst/>
                <a:cxnLst>
                  <a:cxn ang="0">
                    <a:pos x="connsiteX0-1" y="connsiteY0-2"/>
                  </a:cxn>
                  <a:cxn ang="0">
                    <a:pos x="connsiteX1-3" y="connsiteY1-4"/>
                  </a:cxn>
                </a:cxnLst>
                <a:rect l="l" t="t" r="r" b="b"/>
                <a:pathLst>
                  <a:path w="4345858" h="6012507">
                    <a:moveTo>
                      <a:pt x="4345858" y="0"/>
                    </a:moveTo>
                    <a:cubicBezTo>
                      <a:pt x="2942879" y="674969"/>
                      <a:pt x="473658" y="3128989"/>
                      <a:pt x="0" y="6012507"/>
                    </a:cubicBezTo>
                  </a:path>
                </a:pathLst>
              </a:custGeom>
              <a:noFill/>
              <a:ln>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grpSp>
      <p:grpSp>
        <p:nvGrpSpPr>
          <p:cNvPr id="16" name="Group 15"/>
          <p:cNvGrpSpPr/>
          <p:nvPr userDrawn="1"/>
        </p:nvGrpSpPr>
        <p:grpSpPr bwMode="gray">
          <a:xfrm rot="5186529">
            <a:off x="328240" y="-1374664"/>
            <a:ext cx="4701389" cy="7326687"/>
            <a:chOff x="-681890" y="-1428696"/>
            <a:chExt cx="6051633" cy="9658055"/>
          </a:xfrm>
        </p:grpSpPr>
        <p:sp>
          <p:nvSpPr>
            <p:cNvPr id="17" name="Freeform 29"/>
            <p:cNvSpPr/>
            <p:nvPr/>
          </p:nvSpPr>
          <p:spPr bwMode="gray">
            <a:xfrm rot="17523507">
              <a:off x="1668082" y="3355086"/>
              <a:ext cx="2236616" cy="1993987"/>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Lst>
              <a:ahLst/>
              <a:cxnLst>
                <a:cxn ang="0">
                  <a:pos x="connsiteX0-1" y="connsiteY0-2"/>
                </a:cxn>
                <a:cxn ang="0">
                  <a:pos x="connsiteX1-3" y="connsiteY1-4"/>
                </a:cxn>
                <a:cxn ang="0">
                  <a:pos x="connsiteX2-5" y="connsiteY2-6"/>
                </a:cxn>
                <a:cxn ang="0">
                  <a:pos x="connsiteX3-7" y="connsiteY3-8"/>
                </a:cxn>
              </a:cxnLst>
              <a:rect l="l" t="t" r="r" b="b"/>
              <a:pathLst>
                <a:path w="10000" h="10000">
                  <a:moveTo>
                    <a:pt x="0" y="0"/>
                  </a:moveTo>
                  <a:cubicBezTo>
                    <a:pt x="625" y="890"/>
                    <a:pt x="2223" y="10000"/>
                    <a:pt x="10000" y="7093"/>
                  </a:cubicBezTo>
                  <a:cubicBezTo>
                    <a:pt x="7408" y="6098"/>
                    <a:pt x="7448" y="4326"/>
                    <a:pt x="5061" y="2291"/>
                  </a:cubicBezTo>
                  <a:cubicBezTo>
                    <a:pt x="2674" y="256"/>
                    <a:pt x="2199" y="726"/>
                    <a:pt x="0" y="0"/>
                  </a:cubicBezTo>
                  <a:close/>
                </a:path>
              </a:pathLst>
            </a:custGeom>
            <a:gradFill>
              <a:gsLst>
                <a:gs pos="0">
                  <a:schemeClr val="accent5"/>
                </a:gs>
                <a:gs pos="100000">
                  <a:schemeClr val="accent5">
                    <a:lumMod val="40000"/>
                    <a:lumOff val="60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sp>
          <p:nvSpPr>
            <p:cNvPr id="18" name="Freeform 30"/>
            <p:cNvSpPr/>
            <p:nvPr/>
          </p:nvSpPr>
          <p:spPr bwMode="gray">
            <a:xfrm rot="16851761">
              <a:off x="1212604" y="3192378"/>
              <a:ext cx="2262646" cy="6051633"/>
            </a:xfrm>
            <a:custGeom>
              <a:avLst/>
              <a:gdLst>
                <a:gd name="connsiteX0" fmla="*/ 10000 w 10649"/>
                <a:gd name="connsiteY0" fmla="*/ 10000 h 10000"/>
                <a:gd name="connsiteX1" fmla="*/ 20 w 10649"/>
                <a:gd name="connsiteY1" fmla="*/ 4133 h 10000"/>
                <a:gd name="connsiteX2" fmla="*/ 0 w 10649"/>
                <a:gd name="connsiteY2" fmla="*/ 0 h 10000"/>
                <a:gd name="connsiteX3" fmla="*/ 7441 w 10649"/>
                <a:gd name="connsiteY3" fmla="*/ 2542 h 10000"/>
                <a:gd name="connsiteX4" fmla="*/ 10000 w 10649"/>
                <a:gd name="connsiteY4" fmla="*/ 10000 h 10000"/>
                <a:gd name="connsiteX0-1" fmla="*/ 10000 w 11043"/>
                <a:gd name="connsiteY0-2" fmla="*/ 10000 h 10000"/>
                <a:gd name="connsiteX1-3" fmla="*/ 20 w 11043"/>
                <a:gd name="connsiteY1-4" fmla="*/ 4133 h 10000"/>
                <a:gd name="connsiteX2-5" fmla="*/ 0 w 11043"/>
                <a:gd name="connsiteY2-6" fmla="*/ 0 h 10000"/>
                <a:gd name="connsiteX3-7" fmla="*/ 7441 w 11043"/>
                <a:gd name="connsiteY3-8" fmla="*/ 2542 h 10000"/>
                <a:gd name="connsiteX4-9" fmla="*/ 10000 w 11043"/>
                <a:gd name="connsiteY4-10" fmla="*/ 10000 h 10000"/>
                <a:gd name="connsiteX0-11" fmla="*/ 8774 w 8903"/>
                <a:gd name="connsiteY0-12" fmla="*/ 10099 h 10099"/>
                <a:gd name="connsiteX1-13" fmla="*/ 20 w 8903"/>
                <a:gd name="connsiteY1-14" fmla="*/ 4133 h 10099"/>
                <a:gd name="connsiteX2-15" fmla="*/ 0 w 8903"/>
                <a:gd name="connsiteY2-16" fmla="*/ 0 h 10099"/>
                <a:gd name="connsiteX3-17" fmla="*/ 7441 w 8903"/>
                <a:gd name="connsiteY3-18" fmla="*/ 2542 h 10099"/>
                <a:gd name="connsiteX4-19" fmla="*/ 8774 w 8903"/>
                <a:gd name="connsiteY4-20" fmla="*/ 10099 h 10099"/>
                <a:gd name="connsiteX0-21" fmla="*/ 9855 w 12372"/>
                <a:gd name="connsiteY0-22" fmla="*/ 10000 h 10000"/>
                <a:gd name="connsiteX1-23" fmla="*/ 22 w 12372"/>
                <a:gd name="connsiteY1-24" fmla="*/ 4092 h 10000"/>
                <a:gd name="connsiteX2-25" fmla="*/ 0 w 12372"/>
                <a:gd name="connsiteY2-26" fmla="*/ 0 h 10000"/>
                <a:gd name="connsiteX3-27" fmla="*/ 8358 w 12372"/>
                <a:gd name="connsiteY3-28" fmla="*/ 2517 h 10000"/>
                <a:gd name="connsiteX4-29" fmla="*/ 9855 w 12372"/>
                <a:gd name="connsiteY4-30" fmla="*/ 10000 h 10000"/>
                <a:gd name="connsiteX0-31" fmla="*/ 9855 w 12372"/>
                <a:gd name="connsiteY0-32" fmla="*/ 10000 h 10000"/>
                <a:gd name="connsiteX1-33" fmla="*/ 22 w 12372"/>
                <a:gd name="connsiteY1-34" fmla="*/ 4092 h 10000"/>
                <a:gd name="connsiteX2-35" fmla="*/ 0 w 12372"/>
                <a:gd name="connsiteY2-36" fmla="*/ 0 h 10000"/>
                <a:gd name="connsiteX3-37" fmla="*/ 10171 w 12372"/>
                <a:gd name="connsiteY3-38" fmla="*/ 2661 h 10000"/>
                <a:gd name="connsiteX4-39" fmla="*/ 9855 w 12372"/>
                <a:gd name="connsiteY4-40" fmla="*/ 10000 h 10000"/>
                <a:gd name="connsiteX0-41" fmla="*/ 12843 w 15360"/>
                <a:gd name="connsiteY0-42" fmla="*/ 10000 h 10000"/>
                <a:gd name="connsiteX1-43" fmla="*/ 3010 w 15360"/>
                <a:gd name="connsiteY1-44" fmla="*/ 4092 h 10000"/>
                <a:gd name="connsiteX2-45" fmla="*/ 2988 w 15360"/>
                <a:gd name="connsiteY2-46" fmla="*/ 0 h 10000"/>
                <a:gd name="connsiteX3-47" fmla="*/ 13159 w 15360"/>
                <a:gd name="connsiteY3-48" fmla="*/ 2661 h 10000"/>
                <a:gd name="connsiteX4-49" fmla="*/ 12843 w 15360"/>
                <a:gd name="connsiteY4-50" fmla="*/ 10000 h 10000"/>
                <a:gd name="connsiteX0-51" fmla="*/ 12358 w 14875"/>
                <a:gd name="connsiteY0-52" fmla="*/ 10000 h 10000"/>
                <a:gd name="connsiteX1-53" fmla="*/ 3010 w 14875"/>
                <a:gd name="connsiteY1-54" fmla="*/ 4167 h 10000"/>
                <a:gd name="connsiteX2-55" fmla="*/ 2503 w 14875"/>
                <a:gd name="connsiteY2-56" fmla="*/ 0 h 10000"/>
                <a:gd name="connsiteX3-57" fmla="*/ 12674 w 14875"/>
                <a:gd name="connsiteY3-58" fmla="*/ 2661 h 10000"/>
                <a:gd name="connsiteX4-59" fmla="*/ 12358 w 14875"/>
                <a:gd name="connsiteY4-60" fmla="*/ 10000 h 10000"/>
                <a:gd name="connsiteX0-61" fmla="*/ 12358 w 14875"/>
                <a:gd name="connsiteY0-62" fmla="*/ 10000 h 10000"/>
                <a:gd name="connsiteX1-63" fmla="*/ 3010 w 14875"/>
                <a:gd name="connsiteY1-64" fmla="*/ 4167 h 10000"/>
                <a:gd name="connsiteX2-65" fmla="*/ 2503 w 14875"/>
                <a:gd name="connsiteY2-66" fmla="*/ 0 h 10000"/>
                <a:gd name="connsiteX3-67" fmla="*/ 12674 w 14875"/>
                <a:gd name="connsiteY3-68" fmla="*/ 2661 h 10000"/>
                <a:gd name="connsiteX4-69" fmla="*/ 12358 w 14875"/>
                <a:gd name="connsiteY4-70" fmla="*/ 10000 h 10000"/>
                <a:gd name="connsiteX0-71" fmla="*/ 11614 w 14131"/>
                <a:gd name="connsiteY0-72" fmla="*/ 10000 h 10000"/>
                <a:gd name="connsiteX1-73" fmla="*/ 2266 w 14131"/>
                <a:gd name="connsiteY1-74" fmla="*/ 4167 h 10000"/>
                <a:gd name="connsiteX2-75" fmla="*/ 1759 w 14131"/>
                <a:gd name="connsiteY2-76" fmla="*/ 0 h 10000"/>
                <a:gd name="connsiteX3-77" fmla="*/ 11930 w 14131"/>
                <a:gd name="connsiteY3-78" fmla="*/ 2661 h 10000"/>
                <a:gd name="connsiteX4-79" fmla="*/ 11614 w 14131"/>
                <a:gd name="connsiteY4-80" fmla="*/ 10000 h 10000"/>
                <a:gd name="connsiteX0-81" fmla="*/ 10844 w 13361"/>
                <a:gd name="connsiteY0-82" fmla="*/ 9874 h 9874"/>
                <a:gd name="connsiteX1-83" fmla="*/ 1496 w 13361"/>
                <a:gd name="connsiteY1-84" fmla="*/ 4041 h 9874"/>
                <a:gd name="connsiteX2-85" fmla="*/ 1870 w 13361"/>
                <a:gd name="connsiteY2-86" fmla="*/ 0 h 9874"/>
                <a:gd name="connsiteX3-87" fmla="*/ 11160 w 13361"/>
                <a:gd name="connsiteY3-88" fmla="*/ 2535 h 9874"/>
                <a:gd name="connsiteX4-89" fmla="*/ 10844 w 13361"/>
                <a:gd name="connsiteY4-90" fmla="*/ 9874 h 9874"/>
                <a:gd name="connsiteX0-91" fmla="*/ 8164 w 10048"/>
                <a:gd name="connsiteY0-92" fmla="*/ 10012 h 10012"/>
                <a:gd name="connsiteX1-93" fmla="*/ 1168 w 10048"/>
                <a:gd name="connsiteY1-94" fmla="*/ 4105 h 10012"/>
                <a:gd name="connsiteX2-95" fmla="*/ 1154 w 10048"/>
                <a:gd name="connsiteY2-96" fmla="*/ 0 h 10012"/>
                <a:gd name="connsiteX3-97" fmla="*/ 8401 w 10048"/>
                <a:gd name="connsiteY3-98" fmla="*/ 2579 h 10012"/>
                <a:gd name="connsiteX4-99" fmla="*/ 8164 w 10048"/>
                <a:gd name="connsiteY4-100" fmla="*/ 10012 h 10012"/>
                <a:gd name="connsiteX0-101" fmla="*/ 8156 w 10040"/>
                <a:gd name="connsiteY0-102" fmla="*/ 9988 h 9988"/>
                <a:gd name="connsiteX1-103" fmla="*/ 1160 w 10040"/>
                <a:gd name="connsiteY1-104" fmla="*/ 4081 h 9988"/>
                <a:gd name="connsiteX2-105" fmla="*/ 1197 w 10040"/>
                <a:gd name="connsiteY2-106" fmla="*/ 0 h 9988"/>
                <a:gd name="connsiteX3-107" fmla="*/ 8393 w 10040"/>
                <a:gd name="connsiteY3-108" fmla="*/ 2555 h 9988"/>
                <a:gd name="connsiteX4-109" fmla="*/ 8156 w 10040"/>
                <a:gd name="connsiteY4-110" fmla="*/ 9988 h 9988"/>
                <a:gd name="connsiteX0-111" fmla="*/ 8124 w 10000"/>
                <a:gd name="connsiteY0-112" fmla="*/ 10000 h 10000"/>
                <a:gd name="connsiteX1-113" fmla="*/ 1155 w 10000"/>
                <a:gd name="connsiteY1-114" fmla="*/ 4086 h 10000"/>
                <a:gd name="connsiteX2-115" fmla="*/ 1192 w 10000"/>
                <a:gd name="connsiteY2-116" fmla="*/ 0 h 10000"/>
                <a:gd name="connsiteX3-117" fmla="*/ 8360 w 10000"/>
                <a:gd name="connsiteY3-118" fmla="*/ 2558 h 10000"/>
                <a:gd name="connsiteX4-119" fmla="*/ 8124 w 10000"/>
                <a:gd name="connsiteY4-120" fmla="*/ 10000 h 10000"/>
                <a:gd name="connsiteX0-121" fmla="*/ 6932 w 8808"/>
                <a:gd name="connsiteY0-122" fmla="*/ 10000 h 10000"/>
                <a:gd name="connsiteX1-123" fmla="*/ 1566 w 8808"/>
                <a:gd name="connsiteY1-124" fmla="*/ 5090 h 10000"/>
                <a:gd name="connsiteX2-125" fmla="*/ 0 w 8808"/>
                <a:gd name="connsiteY2-126" fmla="*/ 0 h 10000"/>
                <a:gd name="connsiteX3-127" fmla="*/ 7168 w 8808"/>
                <a:gd name="connsiteY3-128" fmla="*/ 2558 h 10000"/>
                <a:gd name="connsiteX4-129" fmla="*/ 6932 w 8808"/>
                <a:gd name="connsiteY4-130" fmla="*/ 10000 h 10000"/>
                <a:gd name="connsiteX0-131" fmla="*/ 7870 w 10000"/>
                <a:gd name="connsiteY0-132" fmla="*/ 10000 h 10000"/>
                <a:gd name="connsiteX1-133" fmla="*/ 1778 w 10000"/>
                <a:gd name="connsiteY1-134" fmla="*/ 5090 h 10000"/>
                <a:gd name="connsiteX2-135" fmla="*/ 0 w 10000"/>
                <a:gd name="connsiteY2-136" fmla="*/ 0 h 10000"/>
                <a:gd name="connsiteX3-137" fmla="*/ 8138 w 10000"/>
                <a:gd name="connsiteY3-138" fmla="*/ 2558 h 10000"/>
                <a:gd name="connsiteX4-139" fmla="*/ 7870 w 10000"/>
                <a:gd name="connsiteY4-140" fmla="*/ 10000 h 10000"/>
                <a:gd name="connsiteX0-141" fmla="*/ 7870 w 10000"/>
                <a:gd name="connsiteY0-142" fmla="*/ 10000 h 10000"/>
                <a:gd name="connsiteX1-143" fmla="*/ 1778 w 10000"/>
                <a:gd name="connsiteY1-144" fmla="*/ 5090 h 10000"/>
                <a:gd name="connsiteX2-145" fmla="*/ 0 w 10000"/>
                <a:gd name="connsiteY2-146" fmla="*/ 0 h 10000"/>
                <a:gd name="connsiteX3-147" fmla="*/ 8138 w 10000"/>
                <a:gd name="connsiteY3-148" fmla="*/ 2558 h 10000"/>
                <a:gd name="connsiteX4-149" fmla="*/ 7870 w 10000"/>
                <a:gd name="connsiteY4-150" fmla="*/ 10000 h 10000"/>
                <a:gd name="connsiteX0-151" fmla="*/ 7870 w 10000"/>
                <a:gd name="connsiteY0-152" fmla="*/ 10000 h 10000"/>
                <a:gd name="connsiteX1-153" fmla="*/ 1778 w 10000"/>
                <a:gd name="connsiteY1-154" fmla="*/ 5090 h 10000"/>
                <a:gd name="connsiteX2-155" fmla="*/ 0 w 10000"/>
                <a:gd name="connsiteY2-156" fmla="*/ 0 h 10000"/>
                <a:gd name="connsiteX3-157" fmla="*/ 8138 w 10000"/>
                <a:gd name="connsiteY3-158" fmla="*/ 2558 h 10000"/>
                <a:gd name="connsiteX4-159" fmla="*/ 7870 w 10000"/>
                <a:gd name="connsiteY4-160" fmla="*/ 10000 h 10000"/>
                <a:gd name="connsiteX0-161" fmla="*/ 7870 w 10000"/>
                <a:gd name="connsiteY0-162" fmla="*/ 10000 h 10000"/>
                <a:gd name="connsiteX1-163" fmla="*/ 1778 w 10000"/>
                <a:gd name="connsiteY1-164" fmla="*/ 5090 h 10000"/>
                <a:gd name="connsiteX2-165" fmla="*/ 0 w 10000"/>
                <a:gd name="connsiteY2-166" fmla="*/ 0 h 10000"/>
                <a:gd name="connsiteX3-167" fmla="*/ 8138 w 10000"/>
                <a:gd name="connsiteY3-168" fmla="*/ 2558 h 10000"/>
                <a:gd name="connsiteX4-169" fmla="*/ 7870 w 10000"/>
                <a:gd name="connsiteY4-170" fmla="*/ 10000 h 10000"/>
                <a:gd name="connsiteX0-171" fmla="*/ 7870 w 10000"/>
                <a:gd name="connsiteY0-172" fmla="*/ 10000 h 10000"/>
                <a:gd name="connsiteX1-173" fmla="*/ 1778 w 10000"/>
                <a:gd name="connsiteY1-174" fmla="*/ 5090 h 10000"/>
                <a:gd name="connsiteX2-175" fmla="*/ 0 w 10000"/>
                <a:gd name="connsiteY2-176" fmla="*/ 0 h 10000"/>
                <a:gd name="connsiteX3-177" fmla="*/ 8138 w 10000"/>
                <a:gd name="connsiteY3-178" fmla="*/ 2558 h 10000"/>
                <a:gd name="connsiteX4-179" fmla="*/ 7870 w 10000"/>
                <a:gd name="connsiteY4-18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7870" y="10000"/>
                  </a:moveTo>
                  <a:cubicBezTo>
                    <a:pt x="5700" y="5823"/>
                    <a:pt x="3572" y="5753"/>
                    <a:pt x="1778" y="5090"/>
                  </a:cubicBezTo>
                  <a:lnTo>
                    <a:pt x="0" y="0"/>
                  </a:lnTo>
                  <a:cubicBezTo>
                    <a:pt x="337" y="51"/>
                    <a:pt x="6826" y="891"/>
                    <a:pt x="8138" y="2558"/>
                  </a:cubicBezTo>
                  <a:cubicBezTo>
                    <a:pt x="9449" y="4225"/>
                    <a:pt x="10000" y="5798"/>
                    <a:pt x="7870" y="10000"/>
                  </a:cubicBezTo>
                  <a:close/>
                </a:path>
              </a:pathLst>
            </a:custGeom>
            <a:gradFill flip="none" rotWithShape="1">
              <a:gsLst>
                <a:gs pos="0">
                  <a:schemeClr val="accent3">
                    <a:alpha val="68000"/>
                  </a:schemeClr>
                </a:gs>
                <a:gs pos="100000">
                  <a:schemeClr val="accent4">
                    <a:alpha val="32000"/>
                  </a:schemeClr>
                </a:gs>
              </a:gsLst>
              <a:lin ang="0" scaled="1"/>
              <a:tileRect/>
            </a:gradFill>
            <a:ln w="9525">
              <a:noFill/>
              <a:round/>
            </a:ln>
            <a:effectLst/>
          </p:spPr>
          <p:txBody>
            <a:bodyPr/>
            <a:lstStyle/>
            <a:p>
              <a:endParaRPr lang="en-US">
                <a:solidFill>
                  <a:srgbClr val="000000"/>
                </a:solidFill>
              </a:endParaRPr>
            </a:p>
          </p:txBody>
        </p:sp>
        <p:grpSp>
          <p:nvGrpSpPr>
            <p:cNvPr id="19" name="Group 32"/>
            <p:cNvGrpSpPr/>
            <p:nvPr/>
          </p:nvGrpSpPr>
          <p:grpSpPr bwMode="gray">
            <a:xfrm rot="16851761">
              <a:off x="-2491395" y="478878"/>
              <a:ext cx="8620242" cy="4805094"/>
              <a:chOff x="9" y="83"/>
              <a:chExt cx="1792" cy="716"/>
            </a:xfrm>
          </p:grpSpPr>
          <p:sp>
            <p:nvSpPr>
              <p:cNvPr id="23" name="Freeform 33"/>
              <p:cNvSpPr/>
              <p:nvPr/>
            </p:nvSpPr>
            <p:spPr bwMode="gray">
              <a:xfrm>
                <a:off x="10" y="83"/>
                <a:ext cx="1791" cy="716"/>
              </a:xfrm>
              <a:custGeom>
                <a:avLst/>
                <a:gdLst>
                  <a:gd name="connsiteX0" fmla="*/ 10000 w 10000"/>
                  <a:gd name="connsiteY0" fmla="*/ 447 h 9921"/>
                  <a:gd name="connsiteX1" fmla="*/ 60 w 10000"/>
                  <a:gd name="connsiteY1" fmla="*/ 2024 h 9921"/>
                  <a:gd name="connsiteX2" fmla="*/ 20 w 10000"/>
                  <a:gd name="connsiteY2" fmla="*/ 809 h 9921"/>
                  <a:gd name="connsiteX3" fmla="*/ 4494 w 10000"/>
                  <a:gd name="connsiteY3" fmla="*/ 514 h 9921"/>
                  <a:gd name="connsiteX4" fmla="*/ 10000 w 10000"/>
                  <a:gd name="connsiteY4" fmla="*/ 447 h 9921"/>
                  <a:gd name="connsiteX0-1" fmla="*/ 10000 w 10000"/>
                  <a:gd name="connsiteY0-2" fmla="*/ 0 h 9549"/>
                  <a:gd name="connsiteX1-3" fmla="*/ 60 w 10000"/>
                  <a:gd name="connsiteY1-4" fmla="*/ 1589 h 9549"/>
                  <a:gd name="connsiteX2-5" fmla="*/ 20 w 10000"/>
                  <a:gd name="connsiteY2-6" fmla="*/ 364 h 9549"/>
                  <a:gd name="connsiteX3-7" fmla="*/ 4494 w 10000"/>
                  <a:gd name="connsiteY3-8" fmla="*/ 67 h 9549"/>
                  <a:gd name="connsiteX4-9" fmla="*/ 10000 w 10000"/>
                  <a:gd name="connsiteY4-10" fmla="*/ 0 h 9549"/>
                  <a:gd name="connsiteX0-11" fmla="*/ 9980 w 9980"/>
                  <a:gd name="connsiteY0-12" fmla="*/ 0 h 10000"/>
                  <a:gd name="connsiteX1-13" fmla="*/ 40 w 9980"/>
                  <a:gd name="connsiteY1-14" fmla="*/ 1664 h 10000"/>
                  <a:gd name="connsiteX2-15" fmla="*/ 0 w 9980"/>
                  <a:gd name="connsiteY2-16" fmla="*/ 381 h 10000"/>
                  <a:gd name="connsiteX3-17" fmla="*/ 4474 w 9980"/>
                  <a:gd name="connsiteY3-18" fmla="*/ 70 h 10000"/>
                  <a:gd name="connsiteX4-19" fmla="*/ 9980 w 9980"/>
                  <a:gd name="connsiteY4-20" fmla="*/ 0 h 10000"/>
                  <a:gd name="connsiteX0-21" fmla="*/ 10000 w 10000"/>
                  <a:gd name="connsiteY0-22" fmla="*/ 0 h 10144"/>
                  <a:gd name="connsiteX1-23" fmla="*/ 129 w 10000"/>
                  <a:gd name="connsiteY1-24" fmla="*/ 1808 h 10144"/>
                  <a:gd name="connsiteX2-25" fmla="*/ 0 w 10000"/>
                  <a:gd name="connsiteY2-26" fmla="*/ 381 h 10144"/>
                  <a:gd name="connsiteX3-27" fmla="*/ 4483 w 10000"/>
                  <a:gd name="connsiteY3-28" fmla="*/ 70 h 10144"/>
                  <a:gd name="connsiteX4-29" fmla="*/ 10000 w 10000"/>
                  <a:gd name="connsiteY4-30" fmla="*/ 0 h 10144"/>
                  <a:gd name="connsiteX0-31" fmla="*/ 10000 w 10000"/>
                  <a:gd name="connsiteY0-32" fmla="*/ 0 h 10144"/>
                  <a:gd name="connsiteX1-33" fmla="*/ 129 w 10000"/>
                  <a:gd name="connsiteY1-34" fmla="*/ 1808 h 10144"/>
                  <a:gd name="connsiteX2-35" fmla="*/ 0 w 10000"/>
                  <a:gd name="connsiteY2-36" fmla="*/ 381 h 10144"/>
                  <a:gd name="connsiteX3-37" fmla="*/ 4483 w 10000"/>
                  <a:gd name="connsiteY3-38" fmla="*/ 70 h 10144"/>
                  <a:gd name="connsiteX4-39" fmla="*/ 10000 w 10000"/>
                  <a:gd name="connsiteY4-40" fmla="*/ 0 h 10144"/>
                  <a:gd name="connsiteX0-41" fmla="*/ 9909 w 9909"/>
                  <a:gd name="connsiteY0-42" fmla="*/ 0 h 10144"/>
                  <a:gd name="connsiteX1-43" fmla="*/ 38 w 9909"/>
                  <a:gd name="connsiteY1-44" fmla="*/ 1808 h 10144"/>
                  <a:gd name="connsiteX2-45" fmla="*/ 0 w 9909"/>
                  <a:gd name="connsiteY2-46" fmla="*/ 1109 h 10144"/>
                  <a:gd name="connsiteX3-47" fmla="*/ 4392 w 9909"/>
                  <a:gd name="connsiteY3-48" fmla="*/ 70 h 10144"/>
                  <a:gd name="connsiteX4-49" fmla="*/ 9909 w 9909"/>
                  <a:gd name="connsiteY4-50" fmla="*/ 0 h 10144"/>
                  <a:gd name="connsiteX0-51" fmla="*/ 10000 w 10000"/>
                  <a:gd name="connsiteY0-52" fmla="*/ 0 h 10000"/>
                  <a:gd name="connsiteX1-53" fmla="*/ 38 w 10000"/>
                  <a:gd name="connsiteY1-54" fmla="*/ 1782 h 10000"/>
                  <a:gd name="connsiteX2-55" fmla="*/ 0 w 10000"/>
                  <a:gd name="connsiteY2-56" fmla="*/ 1093 h 10000"/>
                  <a:gd name="connsiteX3-57" fmla="*/ 4423 w 10000"/>
                  <a:gd name="connsiteY3-58" fmla="*/ 100 h 10000"/>
                  <a:gd name="connsiteX4-59" fmla="*/ 10000 w 10000"/>
                  <a:gd name="connsiteY4-6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10000" y="0"/>
                    </a:moveTo>
                    <a:cubicBezTo>
                      <a:pt x="9524" y="1154"/>
                      <a:pt x="5292" y="10000"/>
                      <a:pt x="38" y="1782"/>
                    </a:cubicBezTo>
                    <a:cubicBezTo>
                      <a:pt x="25" y="1553"/>
                      <a:pt x="13" y="1323"/>
                      <a:pt x="0" y="1093"/>
                    </a:cubicBezTo>
                    <a:lnTo>
                      <a:pt x="4423" y="100"/>
                    </a:lnTo>
                    <a:cubicBezTo>
                      <a:pt x="6736" y="635"/>
                      <a:pt x="7881" y="3682"/>
                      <a:pt x="10000" y="0"/>
                    </a:cubicBezTo>
                    <a:close/>
                  </a:path>
                </a:pathLst>
              </a:custGeom>
              <a:gradFill rotWithShape="1">
                <a:gsLst>
                  <a:gs pos="0">
                    <a:schemeClr val="accent1">
                      <a:alpha val="59000"/>
                    </a:schemeClr>
                  </a:gs>
                  <a:gs pos="100000">
                    <a:schemeClr val="accent2">
                      <a:alpha val="46000"/>
                    </a:schemeClr>
                  </a:gs>
                </a:gsLst>
                <a:lin ang="0" scaled="1"/>
              </a:gradFill>
              <a:ln w="9525">
                <a:noFill/>
                <a:round/>
              </a:ln>
              <a:effectLst/>
            </p:spPr>
            <p:txBody>
              <a:bodyPr/>
              <a:lstStyle/>
              <a:p>
                <a:endParaRPr lang="en-US">
                  <a:solidFill>
                    <a:srgbClr val="000000"/>
                  </a:solidFill>
                </a:endParaRPr>
              </a:p>
            </p:txBody>
          </p:sp>
          <p:sp>
            <p:nvSpPr>
              <p:cNvPr id="24" name="Freeform 34"/>
              <p:cNvSpPr/>
              <p:nvPr/>
            </p:nvSpPr>
            <p:spPr bwMode="gray">
              <a:xfrm>
                <a:off x="9" y="163"/>
                <a:ext cx="1474" cy="254"/>
              </a:xfrm>
              <a:custGeom>
                <a:avLst/>
                <a:gdLst>
                  <a:gd name="connsiteX0" fmla="*/ 9150 w 9150"/>
                  <a:gd name="connsiteY0" fmla="*/ 1607 h 10000"/>
                  <a:gd name="connsiteX1" fmla="*/ 0 w 9150"/>
                  <a:gd name="connsiteY1" fmla="*/ 0 h 10000"/>
                  <a:gd name="connsiteX2" fmla="*/ 9150 w 9150"/>
                  <a:gd name="connsiteY2" fmla="*/ 1607 h 10000"/>
                  <a:gd name="connsiteX0-1" fmla="*/ 10000 w 10000"/>
                  <a:gd name="connsiteY0-2" fmla="*/ 1607 h 10000"/>
                  <a:gd name="connsiteX1-3" fmla="*/ 0 w 10000"/>
                  <a:gd name="connsiteY1-4" fmla="*/ 0 h 10000"/>
                  <a:gd name="connsiteX2-5" fmla="*/ 10000 w 10000"/>
                  <a:gd name="connsiteY2-6" fmla="*/ 1607 h 10000"/>
                  <a:gd name="connsiteX0-7" fmla="*/ 10000 w 10000"/>
                  <a:gd name="connsiteY0-8" fmla="*/ 1607 h 8779"/>
                  <a:gd name="connsiteX1-9" fmla="*/ 0 w 10000"/>
                  <a:gd name="connsiteY1-10" fmla="*/ 0 h 8779"/>
                  <a:gd name="connsiteX2-11" fmla="*/ 10000 w 10000"/>
                  <a:gd name="connsiteY2-12" fmla="*/ 1607 h 8779"/>
                  <a:gd name="connsiteX0-13" fmla="*/ 10000 w 10000"/>
                  <a:gd name="connsiteY0-14" fmla="*/ 1831 h 9939"/>
                  <a:gd name="connsiteX1-15" fmla="*/ 0 w 10000"/>
                  <a:gd name="connsiteY1-16" fmla="*/ 0 h 9939"/>
                  <a:gd name="connsiteX2-17" fmla="*/ 10000 w 10000"/>
                  <a:gd name="connsiteY2-18" fmla="*/ 1831 h 9939"/>
                </a:gdLst>
                <a:ahLst/>
                <a:cxnLst>
                  <a:cxn ang="0">
                    <a:pos x="connsiteX0-1" y="connsiteY0-2"/>
                  </a:cxn>
                  <a:cxn ang="0">
                    <a:pos x="connsiteX1-3" y="connsiteY1-4"/>
                  </a:cxn>
                  <a:cxn ang="0">
                    <a:pos x="connsiteX2-5" y="connsiteY2-6"/>
                  </a:cxn>
                </a:cxnLst>
                <a:rect l="l" t="t" r="r" b="b"/>
                <a:pathLst>
                  <a:path w="10000" h="9939">
                    <a:moveTo>
                      <a:pt x="10000" y="1831"/>
                    </a:moveTo>
                    <a:cubicBezTo>
                      <a:pt x="8481" y="6411"/>
                      <a:pt x="4077" y="9939"/>
                      <a:pt x="0" y="0"/>
                    </a:cubicBezTo>
                    <a:cubicBezTo>
                      <a:pt x="4530" y="9589"/>
                      <a:pt x="8684" y="5275"/>
                      <a:pt x="10000" y="1831"/>
                    </a:cubicBezTo>
                    <a:close/>
                  </a:path>
                </a:pathLst>
              </a:custGeom>
              <a:gradFill rotWithShape="1">
                <a:gsLst>
                  <a:gs pos="0">
                    <a:schemeClr val="accent1">
                      <a:alpha val="0"/>
                    </a:schemeClr>
                  </a:gs>
                  <a:gs pos="50000">
                    <a:schemeClr val="accent1">
                      <a:gamma/>
                      <a:tint val="0"/>
                      <a:invGamma/>
                    </a:schemeClr>
                  </a:gs>
                  <a:gs pos="100000">
                    <a:schemeClr val="accent1">
                      <a:alpha val="0"/>
                    </a:schemeClr>
                  </a:gs>
                </a:gsLst>
                <a:lin ang="0" scaled="1"/>
              </a:gradFill>
              <a:ln w="9525">
                <a:noFill/>
                <a:round/>
              </a:ln>
              <a:effectLst/>
            </p:spPr>
            <p:txBody>
              <a:bodyPr/>
              <a:lstStyle/>
              <a:p>
                <a:endParaRPr lang="en-US">
                  <a:solidFill>
                    <a:srgbClr val="000000"/>
                  </a:solidFill>
                </a:endParaRPr>
              </a:p>
            </p:txBody>
          </p:sp>
        </p:grpSp>
        <p:grpSp>
          <p:nvGrpSpPr>
            <p:cNvPr id="20" name="Group 16"/>
            <p:cNvGrpSpPr/>
            <p:nvPr/>
          </p:nvGrpSpPr>
          <p:grpSpPr bwMode="gray">
            <a:xfrm rot="365017" flipH="1">
              <a:off x="250583" y="4665466"/>
              <a:ext cx="4390437" cy="3563893"/>
              <a:chOff x="10100166" y="2527144"/>
              <a:chExt cx="3959883" cy="1987264"/>
            </a:xfrm>
          </p:grpSpPr>
          <p:sp>
            <p:nvSpPr>
              <p:cNvPr id="21" name="Freeform 31"/>
              <p:cNvSpPr/>
              <p:nvPr/>
            </p:nvSpPr>
            <p:spPr bwMode="gray">
              <a:xfrm rot="14519196" flipV="1">
                <a:off x="11301814" y="1756173"/>
                <a:ext cx="1987264" cy="3529206"/>
              </a:xfrm>
              <a:custGeom>
                <a:avLst/>
                <a:gdLst>
                  <a:gd name="connsiteX0" fmla="*/ 0 w 10000"/>
                  <a:gd name="connsiteY0" fmla="*/ 1216 h 10765"/>
                  <a:gd name="connsiteX1" fmla="*/ 10000 w 10000"/>
                  <a:gd name="connsiteY1" fmla="*/ 10765 h 10765"/>
                  <a:gd name="connsiteX2" fmla="*/ 333 w 10000"/>
                  <a:gd name="connsiteY2" fmla="*/ 0 h 10765"/>
                  <a:gd name="connsiteX3" fmla="*/ 0 w 10000"/>
                  <a:gd name="connsiteY3" fmla="*/ 1216 h 10765"/>
                  <a:gd name="connsiteX0-1" fmla="*/ 0 w 10000"/>
                  <a:gd name="connsiteY0-2" fmla="*/ 1385 h 10934"/>
                  <a:gd name="connsiteX1-3" fmla="*/ 10000 w 10000"/>
                  <a:gd name="connsiteY1-4" fmla="*/ 10934 h 10934"/>
                  <a:gd name="connsiteX2-5" fmla="*/ 185 w 10000"/>
                  <a:gd name="connsiteY2-6" fmla="*/ 0 h 10934"/>
                  <a:gd name="connsiteX3-7" fmla="*/ 0 w 10000"/>
                  <a:gd name="connsiteY3-8" fmla="*/ 1385 h 10934"/>
                  <a:gd name="connsiteX0-9" fmla="*/ 203 w 9823"/>
                  <a:gd name="connsiteY0-10" fmla="*/ 464 h 10934"/>
                  <a:gd name="connsiteX1-11" fmla="*/ 9823 w 9823"/>
                  <a:gd name="connsiteY1-12" fmla="*/ 10934 h 10934"/>
                  <a:gd name="connsiteX2-13" fmla="*/ 8 w 9823"/>
                  <a:gd name="connsiteY2-14" fmla="*/ 0 h 10934"/>
                  <a:gd name="connsiteX3-15" fmla="*/ 203 w 9823"/>
                  <a:gd name="connsiteY3-16" fmla="*/ 464 h 10934"/>
                  <a:gd name="connsiteX0-17" fmla="*/ 207 w 10540"/>
                  <a:gd name="connsiteY0-18" fmla="*/ 424 h 9785"/>
                  <a:gd name="connsiteX1-19" fmla="*/ 10540 w 10540"/>
                  <a:gd name="connsiteY1-20" fmla="*/ 9785 h 9785"/>
                  <a:gd name="connsiteX2-21" fmla="*/ 8 w 10540"/>
                  <a:gd name="connsiteY2-22" fmla="*/ 0 h 9785"/>
                  <a:gd name="connsiteX3-23" fmla="*/ 207 w 10540"/>
                  <a:gd name="connsiteY3-24" fmla="*/ 424 h 9785"/>
                  <a:gd name="connsiteX0-25" fmla="*/ 196 w 10000"/>
                  <a:gd name="connsiteY0-26" fmla="*/ 433 h 10000"/>
                  <a:gd name="connsiteX1-27" fmla="*/ 10000 w 10000"/>
                  <a:gd name="connsiteY1-28" fmla="*/ 10000 h 10000"/>
                  <a:gd name="connsiteX2-29" fmla="*/ 8 w 10000"/>
                  <a:gd name="connsiteY2-30" fmla="*/ 0 h 10000"/>
                  <a:gd name="connsiteX3-31" fmla="*/ 196 w 10000"/>
                  <a:gd name="connsiteY3-32" fmla="*/ 433 h 10000"/>
                  <a:gd name="connsiteX0-33" fmla="*/ 196 w 10000"/>
                  <a:gd name="connsiteY0-34" fmla="*/ 433 h 10000"/>
                  <a:gd name="connsiteX1-35" fmla="*/ 10000 w 10000"/>
                  <a:gd name="connsiteY1-36" fmla="*/ 10000 h 10000"/>
                  <a:gd name="connsiteX2-37" fmla="*/ 8 w 10000"/>
                  <a:gd name="connsiteY2-38" fmla="*/ 0 h 10000"/>
                  <a:gd name="connsiteX3-39" fmla="*/ 196 w 10000"/>
                  <a:gd name="connsiteY3-40" fmla="*/ 433 h 10000"/>
                  <a:gd name="connsiteX0-41" fmla="*/ 196 w 10000"/>
                  <a:gd name="connsiteY0-42" fmla="*/ 433 h 10000"/>
                  <a:gd name="connsiteX1-43" fmla="*/ 10000 w 10000"/>
                  <a:gd name="connsiteY1-44" fmla="*/ 10000 h 10000"/>
                  <a:gd name="connsiteX2-45" fmla="*/ 8 w 10000"/>
                  <a:gd name="connsiteY2-46" fmla="*/ 0 h 10000"/>
                  <a:gd name="connsiteX3-47" fmla="*/ 196 w 10000"/>
                  <a:gd name="connsiteY3-48" fmla="*/ 433 h 10000"/>
                  <a:gd name="connsiteX0-49" fmla="*/ 0 w 10003"/>
                  <a:gd name="connsiteY0-50" fmla="*/ 191 h 10000"/>
                  <a:gd name="connsiteX1-51" fmla="*/ 10003 w 10003"/>
                  <a:gd name="connsiteY1-52" fmla="*/ 10000 h 10000"/>
                  <a:gd name="connsiteX2-53" fmla="*/ 11 w 10003"/>
                  <a:gd name="connsiteY2-54" fmla="*/ 0 h 10000"/>
                  <a:gd name="connsiteX3-55" fmla="*/ 0 w 10003"/>
                  <a:gd name="connsiteY3-56" fmla="*/ 191 h 10000"/>
                  <a:gd name="connsiteX0-57" fmla="*/ 13 w 10016"/>
                  <a:gd name="connsiteY0-58" fmla="*/ 214 h 10023"/>
                  <a:gd name="connsiteX1-59" fmla="*/ 10016 w 10016"/>
                  <a:gd name="connsiteY1-60" fmla="*/ 10023 h 10023"/>
                  <a:gd name="connsiteX2-61" fmla="*/ 8 w 10016"/>
                  <a:gd name="connsiteY2-62" fmla="*/ 0 h 10023"/>
                  <a:gd name="connsiteX3-63" fmla="*/ 13 w 10016"/>
                  <a:gd name="connsiteY3-64" fmla="*/ 214 h 10023"/>
                  <a:gd name="connsiteX0-65" fmla="*/ 53 w 10056"/>
                  <a:gd name="connsiteY0-66" fmla="*/ 193 h 10002"/>
                  <a:gd name="connsiteX1-67" fmla="*/ 10056 w 10056"/>
                  <a:gd name="connsiteY1-68" fmla="*/ 10002 h 10002"/>
                  <a:gd name="connsiteX2-69" fmla="*/ 8 w 10056"/>
                  <a:gd name="connsiteY2-70" fmla="*/ 0 h 10002"/>
                  <a:gd name="connsiteX3-71" fmla="*/ 53 w 10056"/>
                  <a:gd name="connsiteY3-72" fmla="*/ 193 h 10002"/>
                  <a:gd name="connsiteX0-73" fmla="*/ 93 w 10056"/>
                  <a:gd name="connsiteY0-74" fmla="*/ 172 h 10002"/>
                  <a:gd name="connsiteX1-75" fmla="*/ 10056 w 10056"/>
                  <a:gd name="connsiteY1-76" fmla="*/ 10002 h 10002"/>
                  <a:gd name="connsiteX2-77" fmla="*/ 8 w 10056"/>
                  <a:gd name="connsiteY2-78" fmla="*/ 0 h 10002"/>
                  <a:gd name="connsiteX3-79" fmla="*/ 93 w 10056"/>
                  <a:gd name="connsiteY3-80" fmla="*/ 172 h 10002"/>
                  <a:gd name="connsiteX0-81" fmla="*/ 93 w 10056"/>
                  <a:gd name="connsiteY0-82" fmla="*/ 172 h 10002"/>
                  <a:gd name="connsiteX1-83" fmla="*/ 10056 w 10056"/>
                  <a:gd name="connsiteY1-84" fmla="*/ 10002 h 10002"/>
                  <a:gd name="connsiteX2-85" fmla="*/ 8 w 10056"/>
                  <a:gd name="connsiteY2-86" fmla="*/ 0 h 10002"/>
                  <a:gd name="connsiteX3-87" fmla="*/ 93 w 10056"/>
                  <a:gd name="connsiteY3-88" fmla="*/ 172 h 10002"/>
                  <a:gd name="connsiteX0-89" fmla="*/ 85 w 10048"/>
                  <a:gd name="connsiteY0-90" fmla="*/ 172 h 10002"/>
                  <a:gd name="connsiteX1-91" fmla="*/ 10048 w 10048"/>
                  <a:gd name="connsiteY1-92" fmla="*/ 10002 h 10002"/>
                  <a:gd name="connsiteX2-93" fmla="*/ 0 w 10048"/>
                  <a:gd name="connsiteY2-94" fmla="*/ 0 h 10002"/>
                  <a:gd name="connsiteX3-95" fmla="*/ 85 w 10048"/>
                  <a:gd name="connsiteY3-96" fmla="*/ 172 h 10002"/>
                </a:gdLst>
                <a:ahLst/>
                <a:cxnLst>
                  <a:cxn ang="0">
                    <a:pos x="connsiteX0-1" y="connsiteY0-2"/>
                  </a:cxn>
                  <a:cxn ang="0">
                    <a:pos x="connsiteX1-3" y="connsiteY1-4"/>
                  </a:cxn>
                  <a:cxn ang="0">
                    <a:pos x="connsiteX2-5" y="connsiteY2-6"/>
                  </a:cxn>
                  <a:cxn ang="0">
                    <a:pos x="connsiteX3-7" y="connsiteY3-8"/>
                  </a:cxn>
                </a:cxnLst>
                <a:rect l="l" t="t" r="r" b="b"/>
                <a:pathLst>
                  <a:path w="10048" h="10002">
                    <a:moveTo>
                      <a:pt x="85" y="172"/>
                    </a:moveTo>
                    <a:cubicBezTo>
                      <a:pt x="85" y="172"/>
                      <a:pt x="7522" y="3586"/>
                      <a:pt x="10048" y="10002"/>
                    </a:cubicBezTo>
                    <a:cubicBezTo>
                      <a:pt x="7866" y="2992"/>
                      <a:pt x="0" y="0"/>
                      <a:pt x="0" y="0"/>
                    </a:cubicBezTo>
                    <a:cubicBezTo>
                      <a:pt x="28" y="57"/>
                      <a:pt x="57" y="115"/>
                      <a:pt x="85" y="172"/>
                    </a:cubicBezTo>
                    <a:close/>
                  </a:path>
                </a:pathLst>
              </a:custGeom>
              <a:gradFill rotWithShape="1">
                <a:gsLst>
                  <a:gs pos="0">
                    <a:srgbClr val="FFFFFF">
                      <a:alpha val="34000"/>
                    </a:srgbClr>
                  </a:gs>
                  <a:gs pos="28000">
                    <a:srgbClr val="FFFFFF"/>
                  </a:gs>
                  <a:gs pos="100000">
                    <a:srgbClr val="FFFFFF">
                      <a:alpha val="22000"/>
                    </a:srgbClr>
                  </a:gs>
                </a:gsLst>
                <a:lin ang="5400000" scaled="1"/>
              </a:gradFill>
              <a:ln w="9525">
                <a:noFill/>
                <a:round/>
              </a:ln>
              <a:effectLst/>
            </p:spPr>
            <p:txBody>
              <a:bodyPr/>
              <a:lstStyle/>
              <a:p>
                <a:endParaRPr lang="en-US">
                  <a:solidFill>
                    <a:srgbClr val="000000"/>
                  </a:solidFill>
                </a:endParaRPr>
              </a:p>
            </p:txBody>
          </p:sp>
          <p:sp>
            <p:nvSpPr>
              <p:cNvPr id="22" name="Freeform 31"/>
              <p:cNvSpPr/>
              <p:nvPr/>
            </p:nvSpPr>
            <p:spPr bwMode="gray">
              <a:xfrm rot="14604316" flipV="1">
                <a:off x="10665648" y="2835504"/>
                <a:ext cx="699531" cy="1830495"/>
              </a:xfrm>
              <a:custGeom>
                <a:avLst/>
                <a:gdLst>
                  <a:gd name="connsiteX0" fmla="*/ 0 w 10000"/>
                  <a:gd name="connsiteY0" fmla="*/ 150 h 9699"/>
                  <a:gd name="connsiteX1" fmla="*/ 10000 w 10000"/>
                  <a:gd name="connsiteY1" fmla="*/ 9699 h 9699"/>
                  <a:gd name="connsiteX2" fmla="*/ 4425 w 10000"/>
                  <a:gd name="connsiteY2" fmla="*/ 1875 h 9699"/>
                  <a:gd name="connsiteX3" fmla="*/ 0 w 10000"/>
                  <a:gd name="connsiteY3" fmla="*/ 150 h 9699"/>
                  <a:gd name="connsiteX0-1" fmla="*/ 610 w 5583"/>
                  <a:gd name="connsiteY0-2" fmla="*/ 943 h 8067"/>
                  <a:gd name="connsiteX1-3" fmla="*/ 5583 w 5583"/>
                  <a:gd name="connsiteY1-4" fmla="*/ 8067 h 8067"/>
                  <a:gd name="connsiteX2-5" fmla="*/ 8 w 5583"/>
                  <a:gd name="connsiteY2-6" fmla="*/ 0 h 8067"/>
                  <a:gd name="connsiteX3-7" fmla="*/ 610 w 5583"/>
                  <a:gd name="connsiteY3-8" fmla="*/ 943 h 8067"/>
                  <a:gd name="connsiteX0-9" fmla="*/ 1079 w 9986"/>
                  <a:gd name="connsiteY0-10" fmla="*/ 1169 h 10000"/>
                  <a:gd name="connsiteX1-11" fmla="*/ 9986 w 9986"/>
                  <a:gd name="connsiteY1-12" fmla="*/ 10000 h 10000"/>
                  <a:gd name="connsiteX2-13" fmla="*/ 0 w 9986"/>
                  <a:gd name="connsiteY2-14" fmla="*/ 0 h 10000"/>
                  <a:gd name="connsiteX3-15" fmla="*/ 1079 w 9986"/>
                  <a:gd name="connsiteY3-16" fmla="*/ 1169 h 10000"/>
                  <a:gd name="connsiteX0-17" fmla="*/ 1081 w 10000"/>
                  <a:gd name="connsiteY0-18" fmla="*/ 1169 h 10000"/>
                  <a:gd name="connsiteX1-19" fmla="*/ 10000 w 10000"/>
                  <a:gd name="connsiteY1-20" fmla="*/ 10000 h 10000"/>
                  <a:gd name="connsiteX2-21" fmla="*/ 0 w 10000"/>
                  <a:gd name="connsiteY2-22" fmla="*/ 0 h 10000"/>
                  <a:gd name="connsiteX3-23" fmla="*/ 1081 w 10000"/>
                  <a:gd name="connsiteY3-24" fmla="*/ 1169 h 10000"/>
                  <a:gd name="connsiteX0-25" fmla="*/ 1081 w 10000"/>
                  <a:gd name="connsiteY0-26" fmla="*/ 1169 h 10000"/>
                  <a:gd name="connsiteX1-27" fmla="*/ 10000 w 10000"/>
                  <a:gd name="connsiteY1-28" fmla="*/ 10000 h 10000"/>
                  <a:gd name="connsiteX2-29" fmla="*/ 0 w 10000"/>
                  <a:gd name="connsiteY2-30" fmla="*/ 0 h 10000"/>
                  <a:gd name="connsiteX3-31" fmla="*/ 1081 w 10000"/>
                  <a:gd name="connsiteY3-32" fmla="*/ 1169 h 10000"/>
                </a:gdLst>
                <a:ahLst/>
                <a:cxnLst>
                  <a:cxn ang="0">
                    <a:pos x="connsiteX0-1" y="connsiteY0-2"/>
                  </a:cxn>
                  <a:cxn ang="0">
                    <a:pos x="connsiteX1-3" y="connsiteY1-4"/>
                  </a:cxn>
                  <a:cxn ang="0">
                    <a:pos x="connsiteX2-5" y="connsiteY2-6"/>
                  </a:cxn>
                  <a:cxn ang="0">
                    <a:pos x="connsiteX3-7" y="connsiteY3-8"/>
                  </a:cxn>
                </a:cxnLst>
                <a:rect l="l" t="t" r="r" b="b"/>
                <a:pathLst>
                  <a:path w="10000" h="10000">
                    <a:moveTo>
                      <a:pt x="1081" y="1169"/>
                    </a:moveTo>
                    <a:cubicBezTo>
                      <a:pt x="1081" y="1169"/>
                      <a:pt x="5778" y="1792"/>
                      <a:pt x="10000" y="10000"/>
                    </a:cubicBezTo>
                    <a:cubicBezTo>
                      <a:pt x="6909" y="412"/>
                      <a:pt x="0" y="0"/>
                      <a:pt x="0" y="0"/>
                    </a:cubicBezTo>
                    <a:lnTo>
                      <a:pt x="1081" y="1169"/>
                    </a:lnTo>
                    <a:close/>
                  </a:path>
                </a:pathLst>
              </a:custGeom>
              <a:gradFill rotWithShape="1">
                <a:gsLst>
                  <a:gs pos="0">
                    <a:schemeClr val="accent3">
                      <a:alpha val="49000"/>
                    </a:schemeClr>
                  </a:gs>
                  <a:gs pos="100000">
                    <a:schemeClr val="accent6">
                      <a:alpha val="57000"/>
                    </a:schemeClr>
                  </a:gs>
                </a:gsLst>
                <a:lin ang="5400000" scaled="1"/>
              </a:gradFill>
              <a:ln w="9525">
                <a:noFill/>
                <a:round/>
              </a:ln>
              <a:effectLst/>
            </p:spPr>
            <p:txBody>
              <a:bodyPr/>
              <a:lstStyle/>
              <a:p>
                <a:endParaRPr lang="en-US">
                  <a:solidFill>
                    <a:srgbClr val="000000"/>
                  </a:solidFill>
                </a:endParaRPr>
              </a:p>
            </p:txBody>
          </p:sp>
        </p:grp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grpSp>
        <p:nvGrpSpPr>
          <p:cNvPr id="7" name="Group 6"/>
          <p:cNvGrpSpPr/>
          <p:nvPr userDrawn="1"/>
        </p:nvGrpSpPr>
        <p:grpSpPr bwMode="ltGray">
          <a:xfrm>
            <a:off x="1096182" y="-1720"/>
            <a:ext cx="8047818" cy="8236099"/>
            <a:chOff x="-906375" y="30310"/>
            <a:chExt cx="9909225" cy="8422331"/>
          </a:xfrm>
          <a:gradFill>
            <a:gsLst>
              <a:gs pos="0">
                <a:schemeClr val="accent1">
                  <a:alpha val="54000"/>
                </a:schemeClr>
              </a:gs>
              <a:gs pos="40000">
                <a:schemeClr val="accent5">
                  <a:alpha val="42000"/>
                </a:schemeClr>
              </a:gs>
              <a:gs pos="100000">
                <a:schemeClr val="accent3">
                  <a:alpha val="29000"/>
                </a:schemeClr>
              </a:gs>
            </a:gsLst>
            <a:lin ang="3600000" scaled="0"/>
          </a:gradFill>
        </p:grpSpPr>
        <p:sp>
          <p:nvSpPr>
            <p:cNvPr id="8" name="Freeform 7"/>
            <p:cNvSpPr/>
            <p:nvPr/>
          </p:nvSpPr>
          <p:spPr bwMode="ltGray">
            <a:xfrm rot="19900552">
              <a:off x="-906375" y="264281"/>
              <a:ext cx="9253346" cy="6465426"/>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1947591 w 7302493"/>
                <a:gd name="connsiteY5-1268" fmla="*/ 4596058 h 4886694"/>
                <a:gd name="connsiteX6-1269" fmla="*/ 0 w 7302493"/>
                <a:gd name="connsiteY6-1270" fmla="*/ 4886694 h 4886694"/>
                <a:gd name="connsiteX0-1271" fmla="*/ 0 w 7302493"/>
                <a:gd name="connsiteY0-1272" fmla="*/ 4886694 h 5160655"/>
                <a:gd name="connsiteX1-1273" fmla="*/ 2813843 w 7302493"/>
                <a:gd name="connsiteY1-1274" fmla="*/ 1889467 h 5160655"/>
                <a:gd name="connsiteX2-1275" fmla="*/ 7193414 w 7302493"/>
                <a:gd name="connsiteY2-1276" fmla="*/ 0 h 5160655"/>
                <a:gd name="connsiteX3-1277" fmla="*/ 7302493 w 7302493"/>
                <a:gd name="connsiteY3-1278" fmla="*/ 1194015 h 5160655"/>
                <a:gd name="connsiteX4-1279" fmla="*/ 4169123 w 7302493"/>
                <a:gd name="connsiteY4-1280" fmla="*/ 3533234 h 5160655"/>
                <a:gd name="connsiteX5-1281" fmla="*/ 0 w 7302493"/>
                <a:gd name="connsiteY5-1282" fmla="*/ 4886694 h 5160655"/>
                <a:gd name="connsiteX0-1283" fmla="*/ 6190 w 5454300"/>
                <a:gd name="connsiteY0-1284" fmla="*/ 2648408 h 4148681"/>
                <a:gd name="connsiteX1-1285" fmla="*/ 965650 w 5454300"/>
                <a:gd name="connsiteY1-1286" fmla="*/ 1889467 h 4148681"/>
                <a:gd name="connsiteX2-1287" fmla="*/ 5345221 w 5454300"/>
                <a:gd name="connsiteY2-1288" fmla="*/ 0 h 4148681"/>
                <a:gd name="connsiteX3-1289" fmla="*/ 5454300 w 5454300"/>
                <a:gd name="connsiteY3-1290" fmla="*/ 1194015 h 4148681"/>
                <a:gd name="connsiteX4-1291" fmla="*/ 2320930 w 5454300"/>
                <a:gd name="connsiteY4-1292" fmla="*/ 3533234 h 4148681"/>
                <a:gd name="connsiteX5-1293" fmla="*/ 6190 w 5454300"/>
                <a:gd name="connsiteY5-1294" fmla="*/ 2648408 h 4148681"/>
                <a:gd name="connsiteX0-1295" fmla="*/ 6190 w 5454300"/>
                <a:gd name="connsiteY0-1296" fmla="*/ 2648408 h 3533234"/>
                <a:gd name="connsiteX1-1297" fmla="*/ 965650 w 5454300"/>
                <a:gd name="connsiteY1-1298" fmla="*/ 1889467 h 3533234"/>
                <a:gd name="connsiteX2-1299" fmla="*/ 5345221 w 5454300"/>
                <a:gd name="connsiteY2-1300" fmla="*/ 0 h 3533234"/>
                <a:gd name="connsiteX3-1301" fmla="*/ 5454300 w 5454300"/>
                <a:gd name="connsiteY3-1302" fmla="*/ 1194015 h 3533234"/>
                <a:gd name="connsiteX4-1303" fmla="*/ 2320930 w 5454300"/>
                <a:gd name="connsiteY4-1304" fmla="*/ 3533234 h 3533234"/>
                <a:gd name="connsiteX5-1305" fmla="*/ 6190 w 5454300"/>
                <a:gd name="connsiteY5-1306" fmla="*/ 2648408 h 3533234"/>
                <a:gd name="connsiteX0-1307" fmla="*/ 6190 w 5454300"/>
                <a:gd name="connsiteY0-1308" fmla="*/ 2648408 h 3533234"/>
                <a:gd name="connsiteX1-1309" fmla="*/ 965650 w 5454300"/>
                <a:gd name="connsiteY1-1310" fmla="*/ 1889467 h 3533234"/>
                <a:gd name="connsiteX2-1311" fmla="*/ 5345221 w 5454300"/>
                <a:gd name="connsiteY2-1312" fmla="*/ 0 h 3533234"/>
                <a:gd name="connsiteX3-1313" fmla="*/ 5454300 w 5454300"/>
                <a:gd name="connsiteY3-1314" fmla="*/ 1194015 h 3533234"/>
                <a:gd name="connsiteX4-1315" fmla="*/ 2320930 w 5454300"/>
                <a:gd name="connsiteY4-1316" fmla="*/ 3533234 h 3533234"/>
                <a:gd name="connsiteX5-1317" fmla="*/ 6190 w 5454300"/>
                <a:gd name="connsiteY5-1318" fmla="*/ 2648408 h 3533234"/>
                <a:gd name="connsiteX0-1319" fmla="*/ 6190 w 5454300"/>
                <a:gd name="connsiteY0-1320" fmla="*/ 2068232 h 2953058"/>
                <a:gd name="connsiteX1-1321" fmla="*/ 965650 w 5454300"/>
                <a:gd name="connsiteY1-1322" fmla="*/ 1309291 h 2953058"/>
                <a:gd name="connsiteX2-1323" fmla="*/ 3723103 w 5454300"/>
                <a:gd name="connsiteY2-1324" fmla="*/ 0 h 2953058"/>
                <a:gd name="connsiteX3-1325" fmla="*/ 5454300 w 5454300"/>
                <a:gd name="connsiteY3-1326" fmla="*/ 613839 h 2953058"/>
                <a:gd name="connsiteX4-1327" fmla="*/ 2320930 w 5454300"/>
                <a:gd name="connsiteY4-1328" fmla="*/ 2953058 h 2953058"/>
                <a:gd name="connsiteX5-1329" fmla="*/ 6190 w 5454300"/>
                <a:gd name="connsiteY5-1330" fmla="*/ 2068232 h 2953058"/>
                <a:gd name="connsiteX0-1331" fmla="*/ 6190 w 5925562"/>
                <a:gd name="connsiteY0-1332" fmla="*/ 2068232 h 2953058"/>
                <a:gd name="connsiteX1-1333" fmla="*/ 965650 w 5925562"/>
                <a:gd name="connsiteY1-1334" fmla="*/ 1309291 h 2953058"/>
                <a:gd name="connsiteX2-1335" fmla="*/ 3723103 w 5925562"/>
                <a:gd name="connsiteY2-1336" fmla="*/ 0 h 2953058"/>
                <a:gd name="connsiteX3-1337" fmla="*/ 5925562 w 5925562"/>
                <a:gd name="connsiteY3-1338" fmla="*/ 834924 h 2953058"/>
                <a:gd name="connsiteX4-1339" fmla="*/ 2320930 w 5925562"/>
                <a:gd name="connsiteY4-1340" fmla="*/ 2953058 h 2953058"/>
                <a:gd name="connsiteX5-1341" fmla="*/ 6190 w 5925562"/>
                <a:gd name="connsiteY5-1342" fmla="*/ 2068232 h 2953058"/>
                <a:gd name="connsiteX0-1343" fmla="*/ 383692 w 5925562"/>
                <a:gd name="connsiteY0-1344" fmla="*/ 2224514 h 2953058"/>
                <a:gd name="connsiteX1-1345" fmla="*/ 965650 w 5925562"/>
                <a:gd name="connsiteY1-1346" fmla="*/ 1309291 h 2953058"/>
                <a:gd name="connsiteX2-1347" fmla="*/ 3723103 w 5925562"/>
                <a:gd name="connsiteY2-1348" fmla="*/ 0 h 2953058"/>
                <a:gd name="connsiteX3-1349" fmla="*/ 5925562 w 5925562"/>
                <a:gd name="connsiteY3-1350" fmla="*/ 834924 h 2953058"/>
                <a:gd name="connsiteX4-1351" fmla="*/ 2320930 w 5925562"/>
                <a:gd name="connsiteY4-1352" fmla="*/ 2953058 h 2953058"/>
                <a:gd name="connsiteX5-1353" fmla="*/ 383692 w 5925562"/>
                <a:gd name="connsiteY5-1354" fmla="*/ 2224514 h 2953058"/>
                <a:gd name="connsiteX0-1355" fmla="*/ 383692 w 5925562"/>
                <a:gd name="connsiteY0-1356" fmla="*/ 2224514 h 2953058"/>
                <a:gd name="connsiteX1-1357" fmla="*/ 965650 w 5925562"/>
                <a:gd name="connsiteY1-1358" fmla="*/ 1309291 h 2953058"/>
                <a:gd name="connsiteX2-1359" fmla="*/ 924679 w 5925562"/>
                <a:gd name="connsiteY2-1360" fmla="*/ 1291466 h 2953058"/>
                <a:gd name="connsiteX3-1361" fmla="*/ 3723103 w 5925562"/>
                <a:gd name="connsiteY3-1362" fmla="*/ 0 h 2953058"/>
                <a:gd name="connsiteX4-1363" fmla="*/ 5925562 w 5925562"/>
                <a:gd name="connsiteY4-1364" fmla="*/ 834924 h 2953058"/>
                <a:gd name="connsiteX5-1365" fmla="*/ 2320930 w 5925562"/>
                <a:gd name="connsiteY5-1366" fmla="*/ 2953058 h 2953058"/>
                <a:gd name="connsiteX6-1367" fmla="*/ 383692 w 5925562"/>
                <a:gd name="connsiteY6-1368" fmla="*/ 2224514 h 2953058"/>
                <a:gd name="connsiteX0-1369" fmla="*/ 383692 w 5925562"/>
                <a:gd name="connsiteY0-1370" fmla="*/ 2224514 h 2953058"/>
                <a:gd name="connsiteX1-1371" fmla="*/ 965650 w 5925562"/>
                <a:gd name="connsiteY1-1372" fmla="*/ 1309291 h 2953058"/>
                <a:gd name="connsiteX2-1373" fmla="*/ 3723103 w 5925562"/>
                <a:gd name="connsiteY2-1374" fmla="*/ 0 h 2953058"/>
                <a:gd name="connsiteX3-1375" fmla="*/ 5925562 w 5925562"/>
                <a:gd name="connsiteY3-1376" fmla="*/ 834924 h 2953058"/>
                <a:gd name="connsiteX4-1377" fmla="*/ 2320930 w 5925562"/>
                <a:gd name="connsiteY4-1378" fmla="*/ 2953058 h 2953058"/>
                <a:gd name="connsiteX5-1379" fmla="*/ 383692 w 5925562"/>
                <a:gd name="connsiteY5-1380" fmla="*/ 2224514 h 2953058"/>
                <a:gd name="connsiteX0-1381" fmla="*/ 383692 w 5925562"/>
                <a:gd name="connsiteY0-1382" fmla="*/ 2224514 h 2953058"/>
                <a:gd name="connsiteX1-1383" fmla="*/ 965650 w 5925562"/>
                <a:gd name="connsiteY1-1384" fmla="*/ 1309291 h 2953058"/>
                <a:gd name="connsiteX2-1385" fmla="*/ 941897 w 5925562"/>
                <a:gd name="connsiteY2-1386" fmla="*/ 1269004 h 2953058"/>
                <a:gd name="connsiteX3-1387" fmla="*/ 3723103 w 5925562"/>
                <a:gd name="connsiteY3-1388" fmla="*/ 0 h 2953058"/>
                <a:gd name="connsiteX4-1389" fmla="*/ 5925562 w 5925562"/>
                <a:gd name="connsiteY4-1390" fmla="*/ 834924 h 2953058"/>
                <a:gd name="connsiteX5-1391" fmla="*/ 2320930 w 5925562"/>
                <a:gd name="connsiteY5-1392" fmla="*/ 2953058 h 2953058"/>
                <a:gd name="connsiteX6-1393" fmla="*/ 383692 w 5925562"/>
                <a:gd name="connsiteY6-1394" fmla="*/ 2224514 h 2953058"/>
                <a:gd name="connsiteX0-1395" fmla="*/ 383692 w 5925562"/>
                <a:gd name="connsiteY0-1396" fmla="*/ 2224514 h 2953058"/>
                <a:gd name="connsiteX1-1397" fmla="*/ 965650 w 5925562"/>
                <a:gd name="connsiteY1-1398" fmla="*/ 1309291 h 2953058"/>
                <a:gd name="connsiteX2-1399" fmla="*/ 3723103 w 5925562"/>
                <a:gd name="connsiteY2-1400" fmla="*/ 0 h 2953058"/>
                <a:gd name="connsiteX3-1401" fmla="*/ 5925562 w 5925562"/>
                <a:gd name="connsiteY3-1402" fmla="*/ 834924 h 2953058"/>
                <a:gd name="connsiteX4-1403" fmla="*/ 2320930 w 5925562"/>
                <a:gd name="connsiteY4-1404" fmla="*/ 2953058 h 2953058"/>
                <a:gd name="connsiteX5-1405" fmla="*/ 383692 w 5925562"/>
                <a:gd name="connsiteY5-1406" fmla="*/ 2224514 h 2953058"/>
                <a:gd name="connsiteX0-1407" fmla="*/ 383692 w 5925562"/>
                <a:gd name="connsiteY0-1408" fmla="*/ 2224514 h 2953058"/>
                <a:gd name="connsiteX1-1409" fmla="*/ 965650 w 5925562"/>
                <a:gd name="connsiteY1-1410" fmla="*/ 1309291 h 2953058"/>
                <a:gd name="connsiteX2-1411" fmla="*/ 973842 w 5925562"/>
                <a:gd name="connsiteY2-1412" fmla="*/ 1281110 h 2953058"/>
                <a:gd name="connsiteX3-1413" fmla="*/ 3723103 w 5925562"/>
                <a:gd name="connsiteY3-1414" fmla="*/ 0 h 2953058"/>
                <a:gd name="connsiteX4-1415" fmla="*/ 5925562 w 5925562"/>
                <a:gd name="connsiteY4-1416" fmla="*/ 834924 h 2953058"/>
                <a:gd name="connsiteX5-1417" fmla="*/ 2320930 w 5925562"/>
                <a:gd name="connsiteY5-1418" fmla="*/ 2953058 h 2953058"/>
                <a:gd name="connsiteX6-1419" fmla="*/ 383692 w 5925562"/>
                <a:gd name="connsiteY6-1420" fmla="*/ 2224514 h 2953058"/>
                <a:gd name="connsiteX0-1421" fmla="*/ 383692 w 5925562"/>
                <a:gd name="connsiteY0-1422" fmla="*/ 2224514 h 2953058"/>
                <a:gd name="connsiteX1-1423" fmla="*/ 965650 w 5925562"/>
                <a:gd name="connsiteY1-1424" fmla="*/ 1309291 h 2953058"/>
                <a:gd name="connsiteX2-1425" fmla="*/ 925412 w 5925562"/>
                <a:gd name="connsiteY2-1426" fmla="*/ 1275970 h 2953058"/>
                <a:gd name="connsiteX3-1427" fmla="*/ 3723103 w 5925562"/>
                <a:gd name="connsiteY3-1428" fmla="*/ 0 h 2953058"/>
                <a:gd name="connsiteX4-1429" fmla="*/ 5925562 w 5925562"/>
                <a:gd name="connsiteY4-1430" fmla="*/ 834924 h 2953058"/>
                <a:gd name="connsiteX5-1431" fmla="*/ 2320930 w 5925562"/>
                <a:gd name="connsiteY5-1432" fmla="*/ 2953058 h 2953058"/>
                <a:gd name="connsiteX6-1433" fmla="*/ 383692 w 5925562"/>
                <a:gd name="connsiteY6-1434" fmla="*/ 2224514 h 2953058"/>
                <a:gd name="connsiteX0-1435" fmla="*/ 383692 w 5925562"/>
                <a:gd name="connsiteY0-1436" fmla="*/ 2224514 h 2953058"/>
                <a:gd name="connsiteX1-1437" fmla="*/ 965650 w 5925562"/>
                <a:gd name="connsiteY1-1438" fmla="*/ 1309291 h 2953058"/>
                <a:gd name="connsiteX2-1439" fmla="*/ 3723103 w 5925562"/>
                <a:gd name="connsiteY2-1440" fmla="*/ 0 h 2953058"/>
                <a:gd name="connsiteX3-1441" fmla="*/ 5925562 w 5925562"/>
                <a:gd name="connsiteY3-1442" fmla="*/ 834924 h 2953058"/>
                <a:gd name="connsiteX4-1443" fmla="*/ 2320930 w 5925562"/>
                <a:gd name="connsiteY4-1444" fmla="*/ 2953058 h 2953058"/>
                <a:gd name="connsiteX5-1445" fmla="*/ 383692 w 5925562"/>
                <a:gd name="connsiteY5-1446" fmla="*/ 2224514 h 2953058"/>
                <a:gd name="connsiteX0-1447" fmla="*/ 383692 w 5925562"/>
                <a:gd name="connsiteY0-1448" fmla="*/ 2224514 h 2953058"/>
                <a:gd name="connsiteX1-1449" fmla="*/ 965650 w 5925562"/>
                <a:gd name="connsiteY1-1450" fmla="*/ 1309291 h 2953058"/>
                <a:gd name="connsiteX2-1451" fmla="*/ 941897 w 5925562"/>
                <a:gd name="connsiteY2-1452" fmla="*/ 1269004 h 2953058"/>
                <a:gd name="connsiteX3-1453" fmla="*/ 3723103 w 5925562"/>
                <a:gd name="connsiteY3-1454" fmla="*/ 0 h 2953058"/>
                <a:gd name="connsiteX4-1455" fmla="*/ 5925562 w 5925562"/>
                <a:gd name="connsiteY4-1456" fmla="*/ 834924 h 2953058"/>
                <a:gd name="connsiteX5-1457" fmla="*/ 2320930 w 5925562"/>
                <a:gd name="connsiteY5-1458" fmla="*/ 2953058 h 2953058"/>
                <a:gd name="connsiteX6-1459" fmla="*/ 383692 w 5925562"/>
                <a:gd name="connsiteY6-1460" fmla="*/ 2224514 h 2953058"/>
                <a:gd name="connsiteX0-1461" fmla="*/ 383692 w 5925562"/>
                <a:gd name="connsiteY0-1462" fmla="*/ 2224514 h 2953058"/>
                <a:gd name="connsiteX1-1463" fmla="*/ 965650 w 5925562"/>
                <a:gd name="connsiteY1-1464" fmla="*/ 1309291 h 2953058"/>
                <a:gd name="connsiteX2-1465" fmla="*/ 3723103 w 5925562"/>
                <a:gd name="connsiteY2-1466" fmla="*/ 0 h 2953058"/>
                <a:gd name="connsiteX3-1467" fmla="*/ 5925562 w 5925562"/>
                <a:gd name="connsiteY3-1468" fmla="*/ 834924 h 2953058"/>
                <a:gd name="connsiteX4-1469" fmla="*/ 2320930 w 5925562"/>
                <a:gd name="connsiteY4-1470" fmla="*/ 2953058 h 2953058"/>
                <a:gd name="connsiteX5-1471" fmla="*/ 383692 w 5925562"/>
                <a:gd name="connsiteY5-1472" fmla="*/ 2224514 h 2953058"/>
                <a:gd name="connsiteX0-1473" fmla="*/ 0 w 5541870"/>
                <a:gd name="connsiteY0-1474" fmla="*/ 2224514 h 2953058"/>
                <a:gd name="connsiteX1-1475" fmla="*/ 3339411 w 5541870"/>
                <a:gd name="connsiteY1-1476" fmla="*/ 0 h 2953058"/>
                <a:gd name="connsiteX2-1477" fmla="*/ 5541870 w 5541870"/>
                <a:gd name="connsiteY2-1478" fmla="*/ 834924 h 2953058"/>
                <a:gd name="connsiteX3-1479" fmla="*/ 1937238 w 5541870"/>
                <a:gd name="connsiteY3-1480" fmla="*/ 2953058 h 2953058"/>
                <a:gd name="connsiteX4-1481" fmla="*/ 0 w 5541870"/>
                <a:gd name="connsiteY4-1482" fmla="*/ 2224514 h 2953058"/>
                <a:gd name="connsiteX0-1483" fmla="*/ 0 w 5423259"/>
                <a:gd name="connsiteY0-1484" fmla="*/ 2266032 h 2953058"/>
                <a:gd name="connsiteX1-1485" fmla="*/ 3220800 w 5423259"/>
                <a:gd name="connsiteY1-1486" fmla="*/ 0 h 2953058"/>
                <a:gd name="connsiteX2-1487" fmla="*/ 5423259 w 5423259"/>
                <a:gd name="connsiteY2-1488" fmla="*/ 834924 h 2953058"/>
                <a:gd name="connsiteX3-1489" fmla="*/ 1818627 w 5423259"/>
                <a:gd name="connsiteY3-1490" fmla="*/ 2953058 h 2953058"/>
                <a:gd name="connsiteX4-1491" fmla="*/ 0 w 5423259"/>
                <a:gd name="connsiteY4-1492" fmla="*/ 2266032 h 2953058"/>
                <a:gd name="connsiteX0-1493" fmla="*/ 0 w 5423259"/>
                <a:gd name="connsiteY0-1494" fmla="*/ 2266032 h 2953058"/>
                <a:gd name="connsiteX1-1495" fmla="*/ 3220800 w 5423259"/>
                <a:gd name="connsiteY1-1496" fmla="*/ 0 h 2953058"/>
                <a:gd name="connsiteX2-1497" fmla="*/ 5423259 w 5423259"/>
                <a:gd name="connsiteY2-1498" fmla="*/ 834924 h 2953058"/>
                <a:gd name="connsiteX3-1499" fmla="*/ 1818627 w 5423259"/>
                <a:gd name="connsiteY3-1500" fmla="*/ 2953058 h 2953058"/>
                <a:gd name="connsiteX4-1501" fmla="*/ 0 w 5423259"/>
                <a:gd name="connsiteY4-1502" fmla="*/ 2266032 h 2953058"/>
                <a:gd name="connsiteX0-1503" fmla="*/ 0 w 5423259"/>
                <a:gd name="connsiteY0-1504" fmla="*/ 2266032 h 2843318"/>
                <a:gd name="connsiteX1-1505" fmla="*/ 3220800 w 5423259"/>
                <a:gd name="connsiteY1-1506" fmla="*/ 0 h 2843318"/>
                <a:gd name="connsiteX2-1507" fmla="*/ 5423259 w 5423259"/>
                <a:gd name="connsiteY2-1508" fmla="*/ 834924 h 2843318"/>
                <a:gd name="connsiteX3-1509" fmla="*/ 1481249 w 5423259"/>
                <a:gd name="connsiteY3-1510" fmla="*/ 2843318 h 2843318"/>
                <a:gd name="connsiteX4-1511" fmla="*/ 0 w 5423259"/>
                <a:gd name="connsiteY4-1512" fmla="*/ 2266032 h 2843318"/>
                <a:gd name="connsiteX0-1513" fmla="*/ 0 w 5423259"/>
                <a:gd name="connsiteY0-1514" fmla="*/ 2266032 h 2843318"/>
                <a:gd name="connsiteX1-1515" fmla="*/ 3220800 w 5423259"/>
                <a:gd name="connsiteY1-1516" fmla="*/ 0 h 2843318"/>
                <a:gd name="connsiteX2-1517" fmla="*/ 5423259 w 5423259"/>
                <a:gd name="connsiteY2-1518" fmla="*/ 834924 h 2843318"/>
                <a:gd name="connsiteX3-1519" fmla="*/ 1481249 w 5423259"/>
                <a:gd name="connsiteY3-1520" fmla="*/ 2843318 h 2843318"/>
                <a:gd name="connsiteX4-1521" fmla="*/ 0 w 5423259"/>
                <a:gd name="connsiteY4-1522" fmla="*/ 2266032 h 2843318"/>
                <a:gd name="connsiteX0-1523" fmla="*/ 0 w 5423259"/>
                <a:gd name="connsiteY0-1524" fmla="*/ 2140877 h 2718163"/>
                <a:gd name="connsiteX1-1525" fmla="*/ 3550845 w 5423259"/>
                <a:gd name="connsiteY1-1526" fmla="*/ 0 h 2718163"/>
                <a:gd name="connsiteX2-1527" fmla="*/ 5423259 w 5423259"/>
                <a:gd name="connsiteY2-1528" fmla="*/ 709769 h 2718163"/>
                <a:gd name="connsiteX3-1529" fmla="*/ 1481249 w 5423259"/>
                <a:gd name="connsiteY3-1530" fmla="*/ 2718163 h 2718163"/>
                <a:gd name="connsiteX4-1531" fmla="*/ 0 w 5423259"/>
                <a:gd name="connsiteY4-1532" fmla="*/ 2140877 h 2718163"/>
                <a:gd name="connsiteX0-1533" fmla="*/ 0 w 5423259"/>
                <a:gd name="connsiteY0-1534" fmla="*/ 2140877 h 2718163"/>
                <a:gd name="connsiteX1-1535" fmla="*/ 3550845 w 5423259"/>
                <a:gd name="connsiteY1-1536" fmla="*/ 0 h 2718163"/>
                <a:gd name="connsiteX2-1537" fmla="*/ 5423259 w 5423259"/>
                <a:gd name="connsiteY2-1538" fmla="*/ 709769 h 2718163"/>
                <a:gd name="connsiteX3-1539" fmla="*/ 1481249 w 5423259"/>
                <a:gd name="connsiteY3-1540" fmla="*/ 2718163 h 2718163"/>
                <a:gd name="connsiteX4-1541" fmla="*/ 0 w 5423259"/>
                <a:gd name="connsiteY4-1542" fmla="*/ 2140877 h 2718163"/>
                <a:gd name="connsiteX0-1543" fmla="*/ 0 w 5423259"/>
                <a:gd name="connsiteY0-1544" fmla="*/ 2140877 h 2623642"/>
                <a:gd name="connsiteX1-1545" fmla="*/ 3550845 w 5423259"/>
                <a:gd name="connsiteY1-1546" fmla="*/ 0 h 2623642"/>
                <a:gd name="connsiteX2-1547" fmla="*/ 5423259 w 5423259"/>
                <a:gd name="connsiteY2-1548" fmla="*/ 709769 h 2623642"/>
                <a:gd name="connsiteX3-1549" fmla="*/ 1191664 w 5423259"/>
                <a:gd name="connsiteY3-1550" fmla="*/ 2623642 h 2623642"/>
                <a:gd name="connsiteX4-1551" fmla="*/ 0 w 5423259"/>
                <a:gd name="connsiteY4-1552" fmla="*/ 2140877 h 2623642"/>
                <a:gd name="connsiteX0-1553" fmla="*/ 0 w 5423259"/>
                <a:gd name="connsiteY0-1554" fmla="*/ 2140877 h 2628845"/>
                <a:gd name="connsiteX1-1555" fmla="*/ 3550845 w 5423259"/>
                <a:gd name="connsiteY1-1556" fmla="*/ 0 h 2628845"/>
                <a:gd name="connsiteX2-1557" fmla="*/ 5423259 w 5423259"/>
                <a:gd name="connsiteY2-1558" fmla="*/ 709769 h 2628845"/>
                <a:gd name="connsiteX3-1559" fmla="*/ 1256384 w 5423259"/>
                <a:gd name="connsiteY3-1560" fmla="*/ 2628845 h 2628845"/>
                <a:gd name="connsiteX4-1561" fmla="*/ 0 w 5423259"/>
                <a:gd name="connsiteY4-1562" fmla="*/ 2140877 h 2628845"/>
                <a:gd name="connsiteX0-1563" fmla="*/ 0 w 5423259"/>
                <a:gd name="connsiteY0-1564" fmla="*/ 2340712 h 2828680"/>
                <a:gd name="connsiteX1-1565" fmla="*/ 3041117 w 5423259"/>
                <a:gd name="connsiteY1-1566" fmla="*/ 0 h 2828680"/>
                <a:gd name="connsiteX2-1567" fmla="*/ 5423259 w 5423259"/>
                <a:gd name="connsiteY2-1568" fmla="*/ 909604 h 2828680"/>
                <a:gd name="connsiteX3-1569" fmla="*/ 1256384 w 5423259"/>
                <a:gd name="connsiteY3-1570" fmla="*/ 2828680 h 2828680"/>
                <a:gd name="connsiteX4-1571" fmla="*/ 0 w 5423259"/>
                <a:gd name="connsiteY4-1572" fmla="*/ 2340712 h 2828680"/>
                <a:gd name="connsiteX0-1573" fmla="*/ 0 w 5423259"/>
                <a:gd name="connsiteY0-1574" fmla="*/ 2340712 h 2828680"/>
                <a:gd name="connsiteX1-1575" fmla="*/ 3041117 w 5423259"/>
                <a:gd name="connsiteY1-1576" fmla="*/ 0 h 2828680"/>
                <a:gd name="connsiteX2-1577" fmla="*/ 5423259 w 5423259"/>
                <a:gd name="connsiteY2-1578" fmla="*/ 909604 h 2828680"/>
                <a:gd name="connsiteX3-1579" fmla="*/ 1256384 w 5423259"/>
                <a:gd name="connsiteY3-1580" fmla="*/ 2828680 h 2828680"/>
                <a:gd name="connsiteX4-1581" fmla="*/ 0 w 5423259"/>
                <a:gd name="connsiteY4-1582" fmla="*/ 2340712 h 2828680"/>
                <a:gd name="connsiteX0-1583" fmla="*/ 0 w 4869068"/>
                <a:gd name="connsiteY0-1584" fmla="*/ 2340712 h 2828680"/>
                <a:gd name="connsiteX1-1585" fmla="*/ 3041117 w 4869068"/>
                <a:gd name="connsiteY1-1586" fmla="*/ 0 h 2828680"/>
                <a:gd name="connsiteX2-1587" fmla="*/ 4869068 w 4869068"/>
                <a:gd name="connsiteY2-1588" fmla="*/ 691782 h 2828680"/>
                <a:gd name="connsiteX3-1589" fmla="*/ 1256384 w 4869068"/>
                <a:gd name="connsiteY3-1590" fmla="*/ 2828680 h 2828680"/>
                <a:gd name="connsiteX4-1591" fmla="*/ 0 w 4869068"/>
                <a:gd name="connsiteY4-1592" fmla="*/ 2340712 h 2828680"/>
                <a:gd name="connsiteX0-1593" fmla="*/ 0 w 4869068"/>
                <a:gd name="connsiteY0-1594" fmla="*/ 2340712 h 2828680"/>
                <a:gd name="connsiteX1-1595" fmla="*/ 3041117 w 4869068"/>
                <a:gd name="connsiteY1-1596" fmla="*/ 0 h 2828680"/>
                <a:gd name="connsiteX2-1597" fmla="*/ 4869068 w 4869068"/>
                <a:gd name="connsiteY2-1598" fmla="*/ 691782 h 2828680"/>
                <a:gd name="connsiteX3-1599" fmla="*/ 1256384 w 4869068"/>
                <a:gd name="connsiteY3-1600" fmla="*/ 2828680 h 2828680"/>
                <a:gd name="connsiteX4-1601" fmla="*/ 0 w 4869068"/>
                <a:gd name="connsiteY4-1602" fmla="*/ 2340712 h 2828680"/>
                <a:gd name="connsiteX0-1603" fmla="*/ 0 w 5032863"/>
                <a:gd name="connsiteY0-1604" fmla="*/ 2340712 h 2828680"/>
                <a:gd name="connsiteX1-1605" fmla="*/ 3041117 w 5032863"/>
                <a:gd name="connsiteY1-1606" fmla="*/ 0 h 2828680"/>
                <a:gd name="connsiteX2-1607" fmla="*/ 5032863 w 5032863"/>
                <a:gd name="connsiteY2-1608" fmla="*/ 748639 h 2828680"/>
                <a:gd name="connsiteX3-1609" fmla="*/ 1256384 w 5032863"/>
                <a:gd name="connsiteY3-1610" fmla="*/ 2828680 h 2828680"/>
                <a:gd name="connsiteX4-1611" fmla="*/ 0 w 5032863"/>
                <a:gd name="connsiteY4-1612" fmla="*/ 2340712 h 2828680"/>
                <a:gd name="connsiteX0-1613" fmla="*/ 0 w 5032863"/>
                <a:gd name="connsiteY0-1614" fmla="*/ 2340712 h 2828680"/>
                <a:gd name="connsiteX1-1615" fmla="*/ 3041117 w 5032863"/>
                <a:gd name="connsiteY1-1616" fmla="*/ 0 h 2828680"/>
                <a:gd name="connsiteX2-1617" fmla="*/ 5032863 w 5032863"/>
                <a:gd name="connsiteY2-1618" fmla="*/ 748639 h 2828680"/>
                <a:gd name="connsiteX3-1619" fmla="*/ 1256384 w 5032863"/>
                <a:gd name="connsiteY3-1620" fmla="*/ 2828680 h 2828680"/>
                <a:gd name="connsiteX4-1621" fmla="*/ 0 w 5032863"/>
                <a:gd name="connsiteY4-1622" fmla="*/ 2340712 h 2828680"/>
                <a:gd name="connsiteX0-1623" fmla="*/ 0 w 4901830"/>
                <a:gd name="connsiteY0-1624" fmla="*/ 2400196 h 2828680"/>
                <a:gd name="connsiteX1-1625" fmla="*/ 2910084 w 4901830"/>
                <a:gd name="connsiteY1-1626" fmla="*/ 0 h 2828680"/>
                <a:gd name="connsiteX2-1627" fmla="*/ 4901830 w 4901830"/>
                <a:gd name="connsiteY2-1628" fmla="*/ 748639 h 2828680"/>
                <a:gd name="connsiteX3-1629" fmla="*/ 1125351 w 4901830"/>
                <a:gd name="connsiteY3-1630" fmla="*/ 2828680 h 2828680"/>
                <a:gd name="connsiteX4-1631" fmla="*/ 0 w 4901830"/>
                <a:gd name="connsiteY4-1632" fmla="*/ 2400196 h 2828680"/>
                <a:gd name="connsiteX0-1633" fmla="*/ 0 w 4901830"/>
                <a:gd name="connsiteY0-1634" fmla="*/ 2400196 h 2828680"/>
                <a:gd name="connsiteX1-1635" fmla="*/ 2910084 w 4901830"/>
                <a:gd name="connsiteY1-1636" fmla="*/ 0 h 2828680"/>
                <a:gd name="connsiteX2-1637" fmla="*/ 4901830 w 4901830"/>
                <a:gd name="connsiteY2-1638" fmla="*/ 748639 h 2828680"/>
                <a:gd name="connsiteX3-1639" fmla="*/ 1125351 w 4901830"/>
                <a:gd name="connsiteY3-1640" fmla="*/ 2828680 h 2828680"/>
                <a:gd name="connsiteX4-1641" fmla="*/ 0 w 4901830"/>
                <a:gd name="connsiteY4-1642" fmla="*/ 2400196 h 2828680"/>
                <a:gd name="connsiteX0-1643" fmla="*/ 0 w 5076793"/>
                <a:gd name="connsiteY0-1644" fmla="*/ 2324826 h 2828680"/>
                <a:gd name="connsiteX1-1645" fmla="*/ 3085047 w 5076793"/>
                <a:gd name="connsiteY1-1646" fmla="*/ 0 h 2828680"/>
                <a:gd name="connsiteX2-1647" fmla="*/ 5076793 w 5076793"/>
                <a:gd name="connsiteY2-1648" fmla="*/ 748639 h 2828680"/>
                <a:gd name="connsiteX3-1649" fmla="*/ 1300314 w 5076793"/>
                <a:gd name="connsiteY3-1650" fmla="*/ 2828680 h 2828680"/>
                <a:gd name="connsiteX4-1651" fmla="*/ 0 w 5076793"/>
                <a:gd name="connsiteY4-1652" fmla="*/ 2324826 h 2828680"/>
                <a:gd name="connsiteX0-1653" fmla="*/ 0 w 5076793"/>
                <a:gd name="connsiteY0-1654" fmla="*/ 2324826 h 2828680"/>
                <a:gd name="connsiteX1-1655" fmla="*/ 3085047 w 5076793"/>
                <a:gd name="connsiteY1-1656" fmla="*/ 0 h 2828680"/>
                <a:gd name="connsiteX2-1657" fmla="*/ 5076793 w 5076793"/>
                <a:gd name="connsiteY2-1658" fmla="*/ 748639 h 2828680"/>
                <a:gd name="connsiteX3-1659" fmla="*/ 1300314 w 5076793"/>
                <a:gd name="connsiteY3-1660" fmla="*/ 2828680 h 2828680"/>
                <a:gd name="connsiteX4-1661" fmla="*/ 0 w 5076793"/>
                <a:gd name="connsiteY4-1662" fmla="*/ 2324826 h 2828680"/>
                <a:gd name="connsiteX0-1663" fmla="*/ 0 w 5076793"/>
                <a:gd name="connsiteY0-1664" fmla="*/ 2324826 h 2828680"/>
                <a:gd name="connsiteX1-1665" fmla="*/ 3085047 w 5076793"/>
                <a:gd name="connsiteY1-1666" fmla="*/ 0 h 2828680"/>
                <a:gd name="connsiteX2-1667" fmla="*/ 5076793 w 5076793"/>
                <a:gd name="connsiteY2-1668" fmla="*/ 748639 h 2828680"/>
                <a:gd name="connsiteX3-1669" fmla="*/ 1300314 w 5076793"/>
                <a:gd name="connsiteY3-1670" fmla="*/ 2828680 h 2828680"/>
                <a:gd name="connsiteX4-1671" fmla="*/ 0 w 5076793"/>
                <a:gd name="connsiteY4-1672" fmla="*/ 2324826 h 2828680"/>
                <a:gd name="connsiteX0-1673" fmla="*/ 0 w 5076793"/>
                <a:gd name="connsiteY0-1674" fmla="*/ 2324826 h 2898025"/>
                <a:gd name="connsiteX1-1675" fmla="*/ 3085047 w 5076793"/>
                <a:gd name="connsiteY1-1676" fmla="*/ 0 h 2898025"/>
                <a:gd name="connsiteX2-1677" fmla="*/ 5076793 w 5076793"/>
                <a:gd name="connsiteY2-1678" fmla="*/ 748639 h 2898025"/>
                <a:gd name="connsiteX3-1679" fmla="*/ 1445277 w 5076793"/>
                <a:gd name="connsiteY3-1680" fmla="*/ 2898025 h 2898025"/>
                <a:gd name="connsiteX4-1681" fmla="*/ 0 w 5076793"/>
                <a:gd name="connsiteY4-1682" fmla="*/ 2324826 h 2898025"/>
                <a:gd name="connsiteX0-1683" fmla="*/ 0 w 5076793"/>
                <a:gd name="connsiteY0-1684" fmla="*/ 2324826 h 2898025"/>
                <a:gd name="connsiteX1-1685" fmla="*/ 3085047 w 5076793"/>
                <a:gd name="connsiteY1-1686" fmla="*/ 0 h 2898025"/>
                <a:gd name="connsiteX2-1687" fmla="*/ 5076793 w 5076793"/>
                <a:gd name="connsiteY2-1688" fmla="*/ 748639 h 2898025"/>
                <a:gd name="connsiteX3-1689" fmla="*/ 1445277 w 5076793"/>
                <a:gd name="connsiteY3-1690" fmla="*/ 2898025 h 2898025"/>
                <a:gd name="connsiteX4-1691" fmla="*/ 0 w 5076793"/>
                <a:gd name="connsiteY4-1692" fmla="*/ 2324826 h 2898025"/>
                <a:gd name="connsiteX0-1693" fmla="*/ 0 w 5287745"/>
                <a:gd name="connsiteY0-1694" fmla="*/ 2324826 h 2898025"/>
                <a:gd name="connsiteX1-1695" fmla="*/ 3085047 w 5287745"/>
                <a:gd name="connsiteY1-1696" fmla="*/ 0 h 2898025"/>
                <a:gd name="connsiteX2-1697" fmla="*/ 5287745 w 5287745"/>
                <a:gd name="connsiteY2-1698" fmla="*/ 829975 h 2898025"/>
                <a:gd name="connsiteX3-1699" fmla="*/ 1445277 w 5287745"/>
                <a:gd name="connsiteY3-1700" fmla="*/ 2898025 h 2898025"/>
                <a:gd name="connsiteX4-1701" fmla="*/ 0 w 5287745"/>
                <a:gd name="connsiteY4-1702" fmla="*/ 2324826 h 2898025"/>
                <a:gd name="connsiteX0-1703" fmla="*/ 0 w 5580902"/>
                <a:gd name="connsiteY0-1704" fmla="*/ 2223358 h 2898025"/>
                <a:gd name="connsiteX1-1705" fmla="*/ 3378204 w 5580902"/>
                <a:gd name="connsiteY1-1706" fmla="*/ 0 h 2898025"/>
                <a:gd name="connsiteX2-1707" fmla="*/ 5580902 w 5580902"/>
                <a:gd name="connsiteY2-1708" fmla="*/ 829975 h 2898025"/>
                <a:gd name="connsiteX3-1709" fmla="*/ 1738434 w 5580902"/>
                <a:gd name="connsiteY3-1710" fmla="*/ 2898025 h 2898025"/>
                <a:gd name="connsiteX4-1711" fmla="*/ 0 w 5580902"/>
                <a:gd name="connsiteY4-1712" fmla="*/ 2223358 h 2898025"/>
                <a:gd name="connsiteX0-1713" fmla="*/ 0 w 5580902"/>
                <a:gd name="connsiteY0-1714" fmla="*/ 2223358 h 2898025"/>
                <a:gd name="connsiteX1-1715" fmla="*/ 3378204 w 5580902"/>
                <a:gd name="connsiteY1-1716" fmla="*/ 0 h 2898025"/>
                <a:gd name="connsiteX2-1717" fmla="*/ 5580902 w 5580902"/>
                <a:gd name="connsiteY2-1718" fmla="*/ 829975 h 2898025"/>
                <a:gd name="connsiteX3-1719" fmla="*/ 1738434 w 5580902"/>
                <a:gd name="connsiteY3-1720" fmla="*/ 2898025 h 2898025"/>
                <a:gd name="connsiteX4-1721" fmla="*/ 0 w 5580902"/>
                <a:gd name="connsiteY4-1722" fmla="*/ 2223358 h 2898025"/>
                <a:gd name="connsiteX0-1723" fmla="*/ 0 w 5790960"/>
                <a:gd name="connsiteY0-1724" fmla="*/ 2156984 h 2898025"/>
                <a:gd name="connsiteX1-1725" fmla="*/ 3588262 w 5790960"/>
                <a:gd name="connsiteY1-1726" fmla="*/ 0 h 2898025"/>
                <a:gd name="connsiteX2-1727" fmla="*/ 5790960 w 5790960"/>
                <a:gd name="connsiteY2-1728" fmla="*/ 829975 h 2898025"/>
                <a:gd name="connsiteX3-1729" fmla="*/ 1948492 w 5790960"/>
                <a:gd name="connsiteY3-1730" fmla="*/ 2898025 h 2898025"/>
                <a:gd name="connsiteX4-1731" fmla="*/ 0 w 5790960"/>
                <a:gd name="connsiteY4-1732" fmla="*/ 2156984 h 2898025"/>
                <a:gd name="connsiteX0-1733" fmla="*/ 0 w 5790960"/>
                <a:gd name="connsiteY0-1734" fmla="*/ 2156984 h 2898025"/>
                <a:gd name="connsiteX1-1735" fmla="*/ 3588262 w 5790960"/>
                <a:gd name="connsiteY1-1736" fmla="*/ 0 h 2898025"/>
                <a:gd name="connsiteX2-1737" fmla="*/ 5790960 w 5790960"/>
                <a:gd name="connsiteY2-1738" fmla="*/ 829975 h 2898025"/>
                <a:gd name="connsiteX3-1739" fmla="*/ 1948492 w 5790960"/>
                <a:gd name="connsiteY3-1740" fmla="*/ 2898025 h 2898025"/>
                <a:gd name="connsiteX4-1741" fmla="*/ 0 w 5790960"/>
                <a:gd name="connsiteY4-1742" fmla="*/ 2156984 h 2898025"/>
                <a:gd name="connsiteX0-1743" fmla="*/ 0 w 5790960"/>
                <a:gd name="connsiteY0-1744" fmla="*/ 2109831 h 2850872"/>
                <a:gd name="connsiteX1-1745" fmla="*/ 3808062 w 5790960"/>
                <a:gd name="connsiteY1-1746" fmla="*/ 0 h 2850872"/>
                <a:gd name="connsiteX2-1747" fmla="*/ 5790960 w 5790960"/>
                <a:gd name="connsiteY2-1748" fmla="*/ 782822 h 2850872"/>
                <a:gd name="connsiteX3-1749" fmla="*/ 1948492 w 5790960"/>
                <a:gd name="connsiteY3-1750" fmla="*/ 2850872 h 2850872"/>
                <a:gd name="connsiteX4-1751" fmla="*/ 0 w 5790960"/>
                <a:gd name="connsiteY4-1752" fmla="*/ 2109831 h 2850872"/>
                <a:gd name="connsiteX0-1753" fmla="*/ 0 w 5745231"/>
                <a:gd name="connsiteY0-1754" fmla="*/ 2109831 h 2850872"/>
                <a:gd name="connsiteX1-1755" fmla="*/ 3808062 w 5745231"/>
                <a:gd name="connsiteY1-1756" fmla="*/ 0 h 2850872"/>
                <a:gd name="connsiteX2-1757" fmla="*/ 5745231 w 5745231"/>
                <a:gd name="connsiteY2-1758" fmla="*/ 609734 h 2850872"/>
                <a:gd name="connsiteX3-1759" fmla="*/ 1948492 w 5745231"/>
                <a:gd name="connsiteY3-1760" fmla="*/ 2850872 h 2850872"/>
                <a:gd name="connsiteX4-1761" fmla="*/ 0 w 5745231"/>
                <a:gd name="connsiteY4-1762" fmla="*/ 2109831 h 2850872"/>
                <a:gd name="connsiteX0-1763" fmla="*/ 0 w 5875761"/>
                <a:gd name="connsiteY0-1764" fmla="*/ 2317430 h 2850872"/>
                <a:gd name="connsiteX1-1765" fmla="*/ 3938592 w 5875761"/>
                <a:gd name="connsiteY1-1766" fmla="*/ 0 h 2850872"/>
                <a:gd name="connsiteX2-1767" fmla="*/ 5875761 w 5875761"/>
                <a:gd name="connsiteY2-1768" fmla="*/ 609734 h 2850872"/>
                <a:gd name="connsiteX3-1769" fmla="*/ 2079022 w 5875761"/>
                <a:gd name="connsiteY3-1770" fmla="*/ 2850872 h 2850872"/>
                <a:gd name="connsiteX4-1771" fmla="*/ 0 w 5875761"/>
                <a:gd name="connsiteY4-1772" fmla="*/ 2317430 h 2850872"/>
                <a:gd name="connsiteX0-1773" fmla="*/ 0 w 5875761"/>
                <a:gd name="connsiteY0-1774" fmla="*/ 2317430 h 2886740"/>
                <a:gd name="connsiteX1-1775" fmla="*/ 3938592 w 5875761"/>
                <a:gd name="connsiteY1-1776" fmla="*/ 0 h 2886740"/>
                <a:gd name="connsiteX2-1777" fmla="*/ 5875761 w 5875761"/>
                <a:gd name="connsiteY2-1778" fmla="*/ 609734 h 2886740"/>
                <a:gd name="connsiteX3-1779" fmla="*/ 1808737 w 5875761"/>
                <a:gd name="connsiteY3-1780" fmla="*/ 2886740 h 2886740"/>
                <a:gd name="connsiteX4-1781" fmla="*/ 0 w 5875761"/>
                <a:gd name="connsiteY4-1782" fmla="*/ 2317430 h 28867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75761" h="2886740">
                  <a:moveTo>
                    <a:pt x="0" y="2317430"/>
                  </a:moveTo>
                  <a:cubicBezTo>
                    <a:pt x="1344757" y="615684"/>
                    <a:pt x="3040192" y="225981"/>
                    <a:pt x="3938592" y="0"/>
                  </a:cubicBezTo>
                  <a:lnTo>
                    <a:pt x="5875761" y="609734"/>
                  </a:lnTo>
                  <a:cubicBezTo>
                    <a:pt x="5046273" y="1656062"/>
                    <a:pt x="3080675" y="2664984"/>
                    <a:pt x="1808737" y="2886740"/>
                  </a:cubicBezTo>
                  <a:lnTo>
                    <a:pt x="0" y="2317430"/>
                  </a:lnTo>
                  <a:close/>
                </a:path>
              </a:pathLst>
            </a:custGeom>
            <a:gradFill>
              <a:gsLst>
                <a:gs pos="0">
                  <a:schemeClr val="accent5">
                    <a:alpha val="47000"/>
                  </a:schemeClr>
                </a:gs>
                <a:gs pos="21000">
                  <a:schemeClr val="accent5">
                    <a:alpha val="27000"/>
                  </a:schemeClr>
                </a:gs>
                <a:gs pos="75000">
                  <a:schemeClr val="accent3">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9" name="Group 12"/>
            <p:cNvGrpSpPr/>
            <p:nvPr/>
          </p:nvGrpSpPr>
          <p:grpSpPr bwMode="ltGray">
            <a:xfrm>
              <a:off x="2333898" y="30310"/>
              <a:ext cx="6668952" cy="8422331"/>
              <a:chOff x="2333898" y="30310"/>
              <a:chExt cx="6668952" cy="8422331"/>
            </a:xfrm>
            <a:grpFill/>
          </p:grpSpPr>
          <p:sp>
            <p:nvSpPr>
              <p:cNvPr id="10" name="Freeform 9"/>
              <p:cNvSpPr/>
              <p:nvPr/>
            </p:nvSpPr>
            <p:spPr bwMode="ltGray">
              <a:xfrm>
                <a:off x="2360083" y="1186519"/>
                <a:ext cx="6642767" cy="5856861"/>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4295725 w 7831575"/>
                  <a:gd name="connsiteY4-298" fmla="*/ 4600981 h 6778171"/>
                  <a:gd name="connsiteX5-299" fmla="*/ 705060 w 7831575"/>
                  <a:gd name="connsiteY5-300" fmla="*/ 6778171 h 6778171"/>
                  <a:gd name="connsiteX6-301" fmla="*/ 0 w 7831575"/>
                  <a:gd name="connsiteY6-302" fmla="*/ 6770914 h 6778171"/>
                  <a:gd name="connsiteX0-303" fmla="*/ 0 w 7859654"/>
                  <a:gd name="connsiteY0-304" fmla="*/ 6770914 h 6778171"/>
                  <a:gd name="connsiteX1-305" fmla="*/ 3346660 w 7859654"/>
                  <a:gd name="connsiteY1-306" fmla="*/ 2743200 h 6778171"/>
                  <a:gd name="connsiteX2-307" fmla="*/ 7831575 w 7859654"/>
                  <a:gd name="connsiteY2-308" fmla="*/ 0 h 6778171"/>
                  <a:gd name="connsiteX3-309" fmla="*/ 7859654 w 7859654"/>
                  <a:gd name="connsiteY3-310" fmla="*/ 2049830 h 6778171"/>
                  <a:gd name="connsiteX4-311" fmla="*/ 4295725 w 7859654"/>
                  <a:gd name="connsiteY4-312" fmla="*/ 4600981 h 6778171"/>
                  <a:gd name="connsiteX5-313" fmla="*/ 705060 w 7859654"/>
                  <a:gd name="connsiteY5-314" fmla="*/ 6778171 h 6778171"/>
                  <a:gd name="connsiteX6-315" fmla="*/ 0 w 7859654"/>
                  <a:gd name="connsiteY6-316" fmla="*/ 6770914 h 6778171"/>
                  <a:gd name="connsiteX0-317" fmla="*/ 0 w 7859654"/>
                  <a:gd name="connsiteY0-318" fmla="*/ 6770914 h 6778171"/>
                  <a:gd name="connsiteX1-319" fmla="*/ 3346660 w 7859654"/>
                  <a:gd name="connsiteY1-320" fmla="*/ 2743200 h 6778171"/>
                  <a:gd name="connsiteX2-321" fmla="*/ 7831575 w 7859654"/>
                  <a:gd name="connsiteY2-322" fmla="*/ 0 h 6778171"/>
                  <a:gd name="connsiteX3-323" fmla="*/ 7859654 w 7859654"/>
                  <a:gd name="connsiteY3-324" fmla="*/ 2049830 h 6778171"/>
                  <a:gd name="connsiteX4-325" fmla="*/ 4348885 w 7859654"/>
                  <a:gd name="connsiteY4-326" fmla="*/ 4773690 h 6778171"/>
                  <a:gd name="connsiteX5-327" fmla="*/ 705060 w 7859654"/>
                  <a:gd name="connsiteY5-328" fmla="*/ 6778171 h 6778171"/>
                  <a:gd name="connsiteX6-329" fmla="*/ 0 w 7859654"/>
                  <a:gd name="connsiteY6-330" fmla="*/ 6770914 h 6778171"/>
                  <a:gd name="connsiteX0-331" fmla="*/ 0 w 7859654"/>
                  <a:gd name="connsiteY0-332" fmla="*/ 6770914 h 6778171"/>
                  <a:gd name="connsiteX1-333" fmla="*/ 3346660 w 7859654"/>
                  <a:gd name="connsiteY1-334" fmla="*/ 2743200 h 6778171"/>
                  <a:gd name="connsiteX2-335" fmla="*/ 7831575 w 7859654"/>
                  <a:gd name="connsiteY2-336" fmla="*/ 0 h 6778171"/>
                  <a:gd name="connsiteX3-337" fmla="*/ 7859654 w 7859654"/>
                  <a:gd name="connsiteY3-338" fmla="*/ 2049830 h 6778171"/>
                  <a:gd name="connsiteX4-339" fmla="*/ 4348885 w 7859654"/>
                  <a:gd name="connsiteY4-340" fmla="*/ 4773690 h 6778171"/>
                  <a:gd name="connsiteX5-341" fmla="*/ 705060 w 7859654"/>
                  <a:gd name="connsiteY5-342" fmla="*/ 6778171 h 6778171"/>
                  <a:gd name="connsiteX6-343" fmla="*/ 0 w 7859654"/>
                  <a:gd name="connsiteY6-344" fmla="*/ 6770914 h 6778171"/>
                  <a:gd name="connsiteX0-345" fmla="*/ 0 w 7859654"/>
                  <a:gd name="connsiteY0-346" fmla="*/ 6770914 h 6778171"/>
                  <a:gd name="connsiteX1-347" fmla="*/ 3346660 w 7859654"/>
                  <a:gd name="connsiteY1-348" fmla="*/ 2743200 h 6778171"/>
                  <a:gd name="connsiteX2-349" fmla="*/ 7831575 w 7859654"/>
                  <a:gd name="connsiteY2-350" fmla="*/ 0 h 6778171"/>
                  <a:gd name="connsiteX3-351" fmla="*/ 7859654 w 7859654"/>
                  <a:gd name="connsiteY3-352" fmla="*/ 2049830 h 6778171"/>
                  <a:gd name="connsiteX4-353" fmla="*/ 4348885 w 7859654"/>
                  <a:gd name="connsiteY4-354" fmla="*/ 4773690 h 6778171"/>
                  <a:gd name="connsiteX5-355" fmla="*/ 705060 w 7859654"/>
                  <a:gd name="connsiteY5-356" fmla="*/ 6778171 h 6778171"/>
                  <a:gd name="connsiteX6-357" fmla="*/ 0 w 7859654"/>
                  <a:gd name="connsiteY6-358" fmla="*/ 6770914 h 6778171"/>
                  <a:gd name="connsiteX0-359" fmla="*/ 0 w 7859654"/>
                  <a:gd name="connsiteY0-360" fmla="*/ 6770914 h 6778171"/>
                  <a:gd name="connsiteX1-361" fmla="*/ 3346660 w 7859654"/>
                  <a:gd name="connsiteY1-362" fmla="*/ 2743200 h 6778171"/>
                  <a:gd name="connsiteX2-363" fmla="*/ 7831575 w 7859654"/>
                  <a:gd name="connsiteY2-364" fmla="*/ 0 h 6778171"/>
                  <a:gd name="connsiteX3-365" fmla="*/ 7859654 w 7859654"/>
                  <a:gd name="connsiteY3-366" fmla="*/ 2049830 h 6778171"/>
                  <a:gd name="connsiteX4-367" fmla="*/ 4339607 w 7859654"/>
                  <a:gd name="connsiteY4-368" fmla="*/ 4719832 h 6778171"/>
                  <a:gd name="connsiteX5-369" fmla="*/ 705060 w 7859654"/>
                  <a:gd name="connsiteY5-370" fmla="*/ 6778171 h 6778171"/>
                  <a:gd name="connsiteX6-371" fmla="*/ 0 w 7859654"/>
                  <a:gd name="connsiteY6-372" fmla="*/ 6770914 h 6778171"/>
                  <a:gd name="connsiteX0-373" fmla="*/ 0 w 7859654"/>
                  <a:gd name="connsiteY0-374" fmla="*/ 6770914 h 6778171"/>
                  <a:gd name="connsiteX1-375" fmla="*/ 3346660 w 7859654"/>
                  <a:gd name="connsiteY1-376" fmla="*/ 2743200 h 6778171"/>
                  <a:gd name="connsiteX2-377" fmla="*/ 7831575 w 7859654"/>
                  <a:gd name="connsiteY2-378" fmla="*/ 0 h 6778171"/>
                  <a:gd name="connsiteX3-379" fmla="*/ 7859654 w 7859654"/>
                  <a:gd name="connsiteY3-380" fmla="*/ 2049830 h 6778171"/>
                  <a:gd name="connsiteX4-381" fmla="*/ 4339607 w 7859654"/>
                  <a:gd name="connsiteY4-382" fmla="*/ 4719832 h 6778171"/>
                  <a:gd name="connsiteX5-383" fmla="*/ 705060 w 7859654"/>
                  <a:gd name="connsiteY5-384" fmla="*/ 6778171 h 6778171"/>
                  <a:gd name="connsiteX6-385" fmla="*/ 0 w 7859654"/>
                  <a:gd name="connsiteY6-386" fmla="*/ 6770914 h 6778171"/>
                  <a:gd name="connsiteX0-387" fmla="*/ 0 w 7475542"/>
                  <a:gd name="connsiteY0-388" fmla="*/ 6770914 h 6778171"/>
                  <a:gd name="connsiteX1-389" fmla="*/ 2962548 w 7475542"/>
                  <a:gd name="connsiteY1-390" fmla="*/ 2743200 h 6778171"/>
                  <a:gd name="connsiteX2-391" fmla="*/ 7447463 w 7475542"/>
                  <a:gd name="connsiteY2-392" fmla="*/ 0 h 6778171"/>
                  <a:gd name="connsiteX3-393" fmla="*/ 7475542 w 7475542"/>
                  <a:gd name="connsiteY3-394" fmla="*/ 2049830 h 6778171"/>
                  <a:gd name="connsiteX4-395" fmla="*/ 3955495 w 7475542"/>
                  <a:gd name="connsiteY4-396" fmla="*/ 4719832 h 6778171"/>
                  <a:gd name="connsiteX5-397" fmla="*/ 320948 w 7475542"/>
                  <a:gd name="connsiteY5-398" fmla="*/ 6778171 h 6778171"/>
                  <a:gd name="connsiteX6-399" fmla="*/ 0 w 7475542"/>
                  <a:gd name="connsiteY6-400" fmla="*/ 6770914 h 6778171"/>
                  <a:gd name="connsiteX0-401" fmla="*/ 0 w 7475542"/>
                  <a:gd name="connsiteY0-402" fmla="*/ 6770914 h 6778171"/>
                  <a:gd name="connsiteX1-403" fmla="*/ 2962548 w 7475542"/>
                  <a:gd name="connsiteY1-404" fmla="*/ 2743200 h 6778171"/>
                  <a:gd name="connsiteX2-405" fmla="*/ 7447463 w 7475542"/>
                  <a:gd name="connsiteY2-406" fmla="*/ 0 h 6778171"/>
                  <a:gd name="connsiteX3-407" fmla="*/ 7475542 w 7475542"/>
                  <a:gd name="connsiteY3-408" fmla="*/ 2049830 h 6778171"/>
                  <a:gd name="connsiteX4-409" fmla="*/ 3955495 w 7475542"/>
                  <a:gd name="connsiteY4-410" fmla="*/ 4719832 h 6778171"/>
                  <a:gd name="connsiteX5-411" fmla="*/ 320948 w 7475542"/>
                  <a:gd name="connsiteY5-412" fmla="*/ 6778171 h 6778171"/>
                  <a:gd name="connsiteX6-413" fmla="*/ 0 w 7475542"/>
                  <a:gd name="connsiteY6-414" fmla="*/ 6770914 h 6778171"/>
                  <a:gd name="connsiteX0-415" fmla="*/ 0 w 7312842"/>
                  <a:gd name="connsiteY0-416" fmla="*/ 6792363 h 6792363"/>
                  <a:gd name="connsiteX1-417" fmla="*/ 2799848 w 7312842"/>
                  <a:gd name="connsiteY1-418" fmla="*/ 2743200 h 6792363"/>
                  <a:gd name="connsiteX2-419" fmla="*/ 7284763 w 7312842"/>
                  <a:gd name="connsiteY2-420" fmla="*/ 0 h 6792363"/>
                  <a:gd name="connsiteX3-421" fmla="*/ 7312842 w 7312842"/>
                  <a:gd name="connsiteY3-422" fmla="*/ 2049830 h 6792363"/>
                  <a:gd name="connsiteX4-423" fmla="*/ 3792795 w 7312842"/>
                  <a:gd name="connsiteY4-424" fmla="*/ 4719832 h 6792363"/>
                  <a:gd name="connsiteX5-425" fmla="*/ 158248 w 7312842"/>
                  <a:gd name="connsiteY5-426" fmla="*/ 6778171 h 6792363"/>
                  <a:gd name="connsiteX6-427" fmla="*/ 0 w 7312842"/>
                  <a:gd name="connsiteY6-428" fmla="*/ 6792363 h 6792363"/>
                  <a:gd name="connsiteX0-429" fmla="*/ 0 w 7312842"/>
                  <a:gd name="connsiteY0-430" fmla="*/ 6792363 h 6792363"/>
                  <a:gd name="connsiteX1-431" fmla="*/ 2799848 w 7312842"/>
                  <a:gd name="connsiteY1-432" fmla="*/ 2743200 h 6792363"/>
                  <a:gd name="connsiteX2-433" fmla="*/ 7284763 w 7312842"/>
                  <a:gd name="connsiteY2-434" fmla="*/ 0 h 6792363"/>
                  <a:gd name="connsiteX3-435" fmla="*/ 7312842 w 7312842"/>
                  <a:gd name="connsiteY3-436" fmla="*/ 2049830 h 6792363"/>
                  <a:gd name="connsiteX4-437" fmla="*/ 3792795 w 7312842"/>
                  <a:gd name="connsiteY4-438" fmla="*/ 4719832 h 6792363"/>
                  <a:gd name="connsiteX5-439" fmla="*/ 158248 w 7312842"/>
                  <a:gd name="connsiteY5-440" fmla="*/ 6778171 h 6792363"/>
                  <a:gd name="connsiteX6-441" fmla="*/ 0 w 7312842"/>
                  <a:gd name="connsiteY6-442" fmla="*/ 6792363 h 6792363"/>
                  <a:gd name="connsiteX0-443" fmla="*/ 0 w 7329169"/>
                  <a:gd name="connsiteY0-444" fmla="*/ 6792363 h 6792363"/>
                  <a:gd name="connsiteX1-445" fmla="*/ 2799848 w 7329169"/>
                  <a:gd name="connsiteY1-446" fmla="*/ 2743200 h 6792363"/>
                  <a:gd name="connsiteX2-447" fmla="*/ 7284763 w 7329169"/>
                  <a:gd name="connsiteY2-448" fmla="*/ 0 h 6792363"/>
                  <a:gd name="connsiteX3-449" fmla="*/ 7329169 w 7329169"/>
                  <a:gd name="connsiteY3-450" fmla="*/ 2201620 h 6792363"/>
                  <a:gd name="connsiteX4-451" fmla="*/ 3792795 w 7329169"/>
                  <a:gd name="connsiteY4-452" fmla="*/ 4719832 h 6792363"/>
                  <a:gd name="connsiteX5-453" fmla="*/ 158248 w 7329169"/>
                  <a:gd name="connsiteY5-454" fmla="*/ 6778171 h 6792363"/>
                  <a:gd name="connsiteX6-455" fmla="*/ 0 w 7329169"/>
                  <a:gd name="connsiteY6-456" fmla="*/ 6792363 h 6792363"/>
                  <a:gd name="connsiteX0-457" fmla="*/ 0 w 7329169"/>
                  <a:gd name="connsiteY0-458" fmla="*/ 6792363 h 6792363"/>
                  <a:gd name="connsiteX1-459" fmla="*/ 2799848 w 7329169"/>
                  <a:gd name="connsiteY1-460" fmla="*/ 2743200 h 6792363"/>
                  <a:gd name="connsiteX2-461" fmla="*/ 7284763 w 7329169"/>
                  <a:gd name="connsiteY2-462" fmla="*/ 0 h 6792363"/>
                  <a:gd name="connsiteX3-463" fmla="*/ 7329169 w 7329169"/>
                  <a:gd name="connsiteY3-464" fmla="*/ 2552308 h 6792363"/>
                  <a:gd name="connsiteX4-465" fmla="*/ 3792795 w 7329169"/>
                  <a:gd name="connsiteY4-466" fmla="*/ 4719832 h 6792363"/>
                  <a:gd name="connsiteX5-467" fmla="*/ 158248 w 7329169"/>
                  <a:gd name="connsiteY5-468" fmla="*/ 6778171 h 6792363"/>
                  <a:gd name="connsiteX6-469" fmla="*/ 0 w 7329169"/>
                  <a:gd name="connsiteY6-470" fmla="*/ 6792363 h 6792363"/>
                  <a:gd name="connsiteX0-471" fmla="*/ 0 w 7329169"/>
                  <a:gd name="connsiteY0-472" fmla="*/ 6792363 h 6792363"/>
                  <a:gd name="connsiteX1-473" fmla="*/ 2799848 w 7329169"/>
                  <a:gd name="connsiteY1-474" fmla="*/ 2743200 h 6792363"/>
                  <a:gd name="connsiteX2-475" fmla="*/ 7284763 w 7329169"/>
                  <a:gd name="connsiteY2-476" fmla="*/ 0 h 6792363"/>
                  <a:gd name="connsiteX3-477" fmla="*/ 7329169 w 7329169"/>
                  <a:gd name="connsiteY3-478" fmla="*/ 2552308 h 6792363"/>
                  <a:gd name="connsiteX4-479" fmla="*/ 3792795 w 7329169"/>
                  <a:gd name="connsiteY4-480" fmla="*/ 4982848 h 6792363"/>
                  <a:gd name="connsiteX5-481" fmla="*/ 158248 w 7329169"/>
                  <a:gd name="connsiteY5-482" fmla="*/ 6778171 h 6792363"/>
                  <a:gd name="connsiteX6-483" fmla="*/ 0 w 7329169"/>
                  <a:gd name="connsiteY6-484" fmla="*/ 6792363 h 6792363"/>
                  <a:gd name="connsiteX0-485" fmla="*/ 0 w 7329169"/>
                  <a:gd name="connsiteY0-486" fmla="*/ 6792363 h 6792363"/>
                  <a:gd name="connsiteX1-487" fmla="*/ 2799848 w 7329169"/>
                  <a:gd name="connsiteY1-488" fmla="*/ 2743200 h 6792363"/>
                  <a:gd name="connsiteX2-489" fmla="*/ 7284763 w 7329169"/>
                  <a:gd name="connsiteY2-490" fmla="*/ 0 h 6792363"/>
                  <a:gd name="connsiteX3-491" fmla="*/ 7329169 w 7329169"/>
                  <a:gd name="connsiteY3-492" fmla="*/ 2552308 h 6792363"/>
                  <a:gd name="connsiteX4-493" fmla="*/ 3792795 w 7329169"/>
                  <a:gd name="connsiteY4-494" fmla="*/ 4982848 h 6792363"/>
                  <a:gd name="connsiteX5-495" fmla="*/ 158248 w 7329169"/>
                  <a:gd name="connsiteY5-496" fmla="*/ 6778171 h 6792363"/>
                  <a:gd name="connsiteX6-497" fmla="*/ 0 w 7329169"/>
                  <a:gd name="connsiteY6-498" fmla="*/ 6792363 h 6792363"/>
                  <a:gd name="connsiteX0-499" fmla="*/ 0 w 7329169"/>
                  <a:gd name="connsiteY0-500" fmla="*/ 6792363 h 6792363"/>
                  <a:gd name="connsiteX1-501" fmla="*/ 2799848 w 7329169"/>
                  <a:gd name="connsiteY1-502" fmla="*/ 2743200 h 6792363"/>
                  <a:gd name="connsiteX2-503" fmla="*/ 7284763 w 7329169"/>
                  <a:gd name="connsiteY2-504" fmla="*/ 0 h 6792363"/>
                  <a:gd name="connsiteX3-505" fmla="*/ 7329169 w 7329169"/>
                  <a:gd name="connsiteY3-506" fmla="*/ 2552308 h 6792363"/>
                  <a:gd name="connsiteX4-507" fmla="*/ 3792795 w 7329169"/>
                  <a:gd name="connsiteY4-508" fmla="*/ 4982848 h 6792363"/>
                  <a:gd name="connsiteX5-509" fmla="*/ 1319226 w 7329169"/>
                  <a:gd name="connsiteY5-510" fmla="*/ 6778171 h 6792363"/>
                  <a:gd name="connsiteX6-511" fmla="*/ 0 w 7329169"/>
                  <a:gd name="connsiteY6-512" fmla="*/ 6792363 h 6792363"/>
                  <a:gd name="connsiteX0-513" fmla="*/ 0 w 7329169"/>
                  <a:gd name="connsiteY0-514" fmla="*/ 6792363 h 6792363"/>
                  <a:gd name="connsiteX1-515" fmla="*/ 2799848 w 7329169"/>
                  <a:gd name="connsiteY1-516" fmla="*/ 2743200 h 6792363"/>
                  <a:gd name="connsiteX2-517" fmla="*/ 7284763 w 7329169"/>
                  <a:gd name="connsiteY2-518" fmla="*/ 0 h 6792363"/>
                  <a:gd name="connsiteX3-519" fmla="*/ 7329169 w 7329169"/>
                  <a:gd name="connsiteY3-520" fmla="*/ 2552308 h 6792363"/>
                  <a:gd name="connsiteX4-521" fmla="*/ 4787919 w 7329169"/>
                  <a:gd name="connsiteY4-522" fmla="*/ 4982848 h 6792363"/>
                  <a:gd name="connsiteX5-523" fmla="*/ 1319226 w 7329169"/>
                  <a:gd name="connsiteY5-524" fmla="*/ 6778171 h 6792363"/>
                  <a:gd name="connsiteX6-525" fmla="*/ 0 w 7329169"/>
                  <a:gd name="connsiteY6-526" fmla="*/ 6792363 h 6792363"/>
                  <a:gd name="connsiteX0-527" fmla="*/ 0 w 7329169"/>
                  <a:gd name="connsiteY0-528" fmla="*/ 6792363 h 6792363"/>
                  <a:gd name="connsiteX1-529" fmla="*/ 2799848 w 7329169"/>
                  <a:gd name="connsiteY1-530" fmla="*/ 2743200 h 6792363"/>
                  <a:gd name="connsiteX2-531" fmla="*/ 7284763 w 7329169"/>
                  <a:gd name="connsiteY2-532" fmla="*/ 0 h 6792363"/>
                  <a:gd name="connsiteX3-533" fmla="*/ 7329169 w 7329169"/>
                  <a:gd name="connsiteY3-534" fmla="*/ 2552308 h 6792363"/>
                  <a:gd name="connsiteX4-535" fmla="*/ 4041576 w 7329169"/>
                  <a:gd name="connsiteY4-536" fmla="*/ 5333536 h 6792363"/>
                  <a:gd name="connsiteX5-537" fmla="*/ 1319226 w 7329169"/>
                  <a:gd name="connsiteY5-538" fmla="*/ 6778171 h 6792363"/>
                  <a:gd name="connsiteX6-539" fmla="*/ 0 w 7329169"/>
                  <a:gd name="connsiteY6-540" fmla="*/ 6792363 h 6792363"/>
                  <a:gd name="connsiteX0-541" fmla="*/ 0 w 7329169"/>
                  <a:gd name="connsiteY0-542" fmla="*/ 6792363 h 6792363"/>
                  <a:gd name="connsiteX1-543" fmla="*/ 2799848 w 7329169"/>
                  <a:gd name="connsiteY1-544" fmla="*/ 2743200 h 6792363"/>
                  <a:gd name="connsiteX2-545" fmla="*/ 7284763 w 7329169"/>
                  <a:gd name="connsiteY2-546" fmla="*/ 0 h 6792363"/>
                  <a:gd name="connsiteX3-547" fmla="*/ 7329169 w 7329169"/>
                  <a:gd name="connsiteY3-548" fmla="*/ 2552308 h 6792363"/>
                  <a:gd name="connsiteX4-549" fmla="*/ 4041576 w 7329169"/>
                  <a:gd name="connsiteY4-550" fmla="*/ 5333536 h 6792363"/>
                  <a:gd name="connsiteX5-551" fmla="*/ 1319226 w 7329169"/>
                  <a:gd name="connsiteY5-552" fmla="*/ 6778171 h 6792363"/>
                  <a:gd name="connsiteX6-553" fmla="*/ 0 w 7329169"/>
                  <a:gd name="connsiteY6-554" fmla="*/ 6792363 h 6792363"/>
                  <a:gd name="connsiteX0-555" fmla="*/ 0 w 7329169"/>
                  <a:gd name="connsiteY0-556" fmla="*/ 6792363 h 6792363"/>
                  <a:gd name="connsiteX1-557" fmla="*/ 2799848 w 7329169"/>
                  <a:gd name="connsiteY1-558" fmla="*/ 2743200 h 6792363"/>
                  <a:gd name="connsiteX2-559" fmla="*/ 7284763 w 7329169"/>
                  <a:gd name="connsiteY2-560" fmla="*/ 0 h 6792363"/>
                  <a:gd name="connsiteX3-561" fmla="*/ 7329169 w 7329169"/>
                  <a:gd name="connsiteY3-562" fmla="*/ 2552308 h 6792363"/>
                  <a:gd name="connsiteX4-563" fmla="*/ 4041576 w 7329169"/>
                  <a:gd name="connsiteY4-564" fmla="*/ 5333536 h 6792363"/>
                  <a:gd name="connsiteX5-565" fmla="*/ 1319226 w 7329169"/>
                  <a:gd name="connsiteY5-566" fmla="*/ 6778171 h 6792363"/>
                  <a:gd name="connsiteX6-567" fmla="*/ 0 w 7329169"/>
                  <a:gd name="connsiteY6-568" fmla="*/ 6792363 h 6792363"/>
                  <a:gd name="connsiteX0-569" fmla="*/ 0 w 7329169"/>
                  <a:gd name="connsiteY0-570" fmla="*/ 6792363 h 6792363"/>
                  <a:gd name="connsiteX1-571" fmla="*/ 2799848 w 7329169"/>
                  <a:gd name="connsiteY1-572" fmla="*/ 2743200 h 6792363"/>
                  <a:gd name="connsiteX2-573" fmla="*/ 7229197 w 7329169"/>
                  <a:gd name="connsiteY2-574" fmla="*/ 0 h 6792363"/>
                  <a:gd name="connsiteX3-575" fmla="*/ 7329169 w 7329169"/>
                  <a:gd name="connsiteY3-576" fmla="*/ 2552308 h 6792363"/>
                  <a:gd name="connsiteX4-577" fmla="*/ 4041576 w 7329169"/>
                  <a:gd name="connsiteY4-578" fmla="*/ 5333536 h 6792363"/>
                  <a:gd name="connsiteX5-579" fmla="*/ 1319226 w 7329169"/>
                  <a:gd name="connsiteY5-580" fmla="*/ 6778171 h 6792363"/>
                  <a:gd name="connsiteX6-581" fmla="*/ 0 w 7329169"/>
                  <a:gd name="connsiteY6-582" fmla="*/ 6792363 h 6792363"/>
                  <a:gd name="connsiteX0-583" fmla="*/ 0 w 7229197"/>
                  <a:gd name="connsiteY0-584" fmla="*/ 6792363 h 6792363"/>
                  <a:gd name="connsiteX1-585" fmla="*/ 2799848 w 7229197"/>
                  <a:gd name="connsiteY1-586" fmla="*/ 2743200 h 6792363"/>
                  <a:gd name="connsiteX2-587" fmla="*/ 7229197 w 7229197"/>
                  <a:gd name="connsiteY2-588" fmla="*/ 0 h 6792363"/>
                  <a:gd name="connsiteX3-589" fmla="*/ 7229197 w 7229197"/>
                  <a:gd name="connsiteY3-590" fmla="*/ 2751038 h 6792363"/>
                  <a:gd name="connsiteX4-591" fmla="*/ 4041576 w 7229197"/>
                  <a:gd name="connsiteY4-592" fmla="*/ 5333536 h 6792363"/>
                  <a:gd name="connsiteX5-593" fmla="*/ 1319226 w 7229197"/>
                  <a:gd name="connsiteY5-594" fmla="*/ 6778171 h 6792363"/>
                  <a:gd name="connsiteX6-595" fmla="*/ 0 w 7229197"/>
                  <a:gd name="connsiteY6-596" fmla="*/ 6792363 h 6792363"/>
                  <a:gd name="connsiteX0-597" fmla="*/ 0 w 7229197"/>
                  <a:gd name="connsiteY0-598" fmla="*/ 6738616 h 6778171"/>
                  <a:gd name="connsiteX1-599" fmla="*/ 2799848 w 7229197"/>
                  <a:gd name="connsiteY1-600" fmla="*/ 2743200 h 6778171"/>
                  <a:gd name="connsiteX2-601" fmla="*/ 7229197 w 7229197"/>
                  <a:gd name="connsiteY2-602" fmla="*/ 0 h 6778171"/>
                  <a:gd name="connsiteX3-603" fmla="*/ 7229197 w 7229197"/>
                  <a:gd name="connsiteY3-604" fmla="*/ 2751038 h 6778171"/>
                  <a:gd name="connsiteX4-605" fmla="*/ 4041576 w 7229197"/>
                  <a:gd name="connsiteY4-606" fmla="*/ 5333536 h 6778171"/>
                  <a:gd name="connsiteX5-607" fmla="*/ 1319226 w 7229197"/>
                  <a:gd name="connsiteY5-608" fmla="*/ 6778171 h 6778171"/>
                  <a:gd name="connsiteX6-609" fmla="*/ 0 w 7229197"/>
                  <a:gd name="connsiteY6-610" fmla="*/ 6738616 h 6778171"/>
                  <a:gd name="connsiteX0-611" fmla="*/ 0 w 7229197"/>
                  <a:gd name="connsiteY0-612" fmla="*/ 6738616 h 6778171"/>
                  <a:gd name="connsiteX1-613" fmla="*/ 2799848 w 7229197"/>
                  <a:gd name="connsiteY1-614" fmla="*/ 2743200 h 6778171"/>
                  <a:gd name="connsiteX2-615" fmla="*/ 7229197 w 7229197"/>
                  <a:gd name="connsiteY2-616" fmla="*/ 0 h 6778171"/>
                  <a:gd name="connsiteX3-617" fmla="*/ 7229197 w 7229197"/>
                  <a:gd name="connsiteY3-618" fmla="*/ 2751038 h 6778171"/>
                  <a:gd name="connsiteX4-619" fmla="*/ 4041576 w 7229197"/>
                  <a:gd name="connsiteY4-620" fmla="*/ 5333536 h 6778171"/>
                  <a:gd name="connsiteX5-621" fmla="*/ 1347804 w 7229197"/>
                  <a:gd name="connsiteY5-622" fmla="*/ 6778171 h 6778171"/>
                  <a:gd name="connsiteX6-623" fmla="*/ 0 w 7229197"/>
                  <a:gd name="connsiteY6-624" fmla="*/ 6738616 h 6778171"/>
                  <a:gd name="connsiteX0-625" fmla="*/ 0 w 7229197"/>
                  <a:gd name="connsiteY0-626" fmla="*/ 6738616 h 6738616"/>
                  <a:gd name="connsiteX1-627" fmla="*/ 2799848 w 7229197"/>
                  <a:gd name="connsiteY1-628" fmla="*/ 2743200 h 6738616"/>
                  <a:gd name="connsiteX2-629" fmla="*/ 7229197 w 7229197"/>
                  <a:gd name="connsiteY2-630" fmla="*/ 0 h 6738616"/>
                  <a:gd name="connsiteX3-631" fmla="*/ 7229197 w 7229197"/>
                  <a:gd name="connsiteY3-632" fmla="*/ 2751038 h 6738616"/>
                  <a:gd name="connsiteX4-633" fmla="*/ 4041576 w 7229197"/>
                  <a:gd name="connsiteY4-634" fmla="*/ 5333536 h 6738616"/>
                  <a:gd name="connsiteX5-635" fmla="*/ 1347804 w 7229197"/>
                  <a:gd name="connsiteY5-636" fmla="*/ 6738616 h 6738616"/>
                  <a:gd name="connsiteX6-637" fmla="*/ 0 w 7229197"/>
                  <a:gd name="connsiteY6-638" fmla="*/ 6738616 h 67386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229197" h="6738616">
                    <a:moveTo>
                      <a:pt x="0" y="6738616"/>
                    </a:moveTo>
                    <a:cubicBezTo>
                      <a:pt x="726436" y="5182923"/>
                      <a:pt x="1708790" y="3760782"/>
                      <a:pt x="2799848" y="2743200"/>
                    </a:cubicBezTo>
                    <a:cubicBezTo>
                      <a:pt x="4365558" y="1188803"/>
                      <a:pt x="6201830" y="262635"/>
                      <a:pt x="7229197" y="0"/>
                    </a:cubicBezTo>
                    <a:lnTo>
                      <a:pt x="7229197" y="2751038"/>
                    </a:lnTo>
                    <a:cubicBezTo>
                      <a:pt x="6519288" y="3633220"/>
                      <a:pt x="5253278" y="4571707"/>
                      <a:pt x="4041576" y="5333536"/>
                    </a:cubicBezTo>
                    <a:cubicBezTo>
                      <a:pt x="2826968" y="6001696"/>
                      <a:pt x="2577784" y="6224831"/>
                      <a:pt x="1347804" y="6738616"/>
                    </a:cubicBezTo>
                    <a:lnTo>
                      <a:pt x="0" y="6738616"/>
                    </a:lnTo>
                    <a:close/>
                  </a:path>
                </a:pathLst>
              </a:custGeom>
              <a:gradFill>
                <a:gsLst>
                  <a:gs pos="40000">
                    <a:schemeClr val="accent2">
                      <a:alpha val="20000"/>
                    </a:schemeClr>
                  </a:gs>
                  <a:gs pos="63000">
                    <a:srgbClr val="FFFFFF">
                      <a:alpha val="37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Freeform 10"/>
              <p:cNvSpPr/>
              <p:nvPr/>
            </p:nvSpPr>
            <p:spPr bwMode="ltGray">
              <a:xfrm rot="405428">
                <a:off x="3257037" y="3840294"/>
                <a:ext cx="5700173" cy="3493728"/>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2358292 w 7302493"/>
                  <a:gd name="connsiteY5-1268" fmla="*/ 4532561 h 4886694"/>
                  <a:gd name="connsiteX6-1269" fmla="*/ 0 w 7302493"/>
                  <a:gd name="connsiteY6-1270" fmla="*/ 4886694 h 4886694"/>
                  <a:gd name="connsiteX0-1271" fmla="*/ 0 w 7285196"/>
                  <a:gd name="connsiteY0-1272" fmla="*/ 4886694 h 4886694"/>
                  <a:gd name="connsiteX1-1273" fmla="*/ 2813843 w 7285196"/>
                  <a:gd name="connsiteY1-1274" fmla="*/ 1889467 h 4886694"/>
                  <a:gd name="connsiteX2-1275" fmla="*/ 7193414 w 7285196"/>
                  <a:gd name="connsiteY2-1276" fmla="*/ 0 h 4886694"/>
                  <a:gd name="connsiteX3-1277" fmla="*/ 7285196 w 7285196"/>
                  <a:gd name="connsiteY3-1278" fmla="*/ 821736 h 4886694"/>
                  <a:gd name="connsiteX4-1279" fmla="*/ 4169123 w 7285196"/>
                  <a:gd name="connsiteY4-1280" fmla="*/ 3533234 h 4886694"/>
                  <a:gd name="connsiteX5-1281" fmla="*/ 2358292 w 7285196"/>
                  <a:gd name="connsiteY5-1282" fmla="*/ 4532561 h 4886694"/>
                  <a:gd name="connsiteX6-1283" fmla="*/ 0 w 7285196"/>
                  <a:gd name="connsiteY6-1284" fmla="*/ 4886694 h 4886694"/>
                  <a:gd name="connsiteX0-1285" fmla="*/ 0 w 7285196"/>
                  <a:gd name="connsiteY0-1286" fmla="*/ 4886694 h 4886694"/>
                  <a:gd name="connsiteX1-1287" fmla="*/ 2813843 w 7285196"/>
                  <a:gd name="connsiteY1-1288" fmla="*/ 1889467 h 4886694"/>
                  <a:gd name="connsiteX2-1289" fmla="*/ 7193414 w 7285196"/>
                  <a:gd name="connsiteY2-1290" fmla="*/ 0 h 4886694"/>
                  <a:gd name="connsiteX3-1291" fmla="*/ 7285196 w 7285196"/>
                  <a:gd name="connsiteY3-1292" fmla="*/ 821736 h 4886694"/>
                  <a:gd name="connsiteX4-1293" fmla="*/ 4169123 w 7285196"/>
                  <a:gd name="connsiteY4-1294" fmla="*/ 3533234 h 4886694"/>
                  <a:gd name="connsiteX5-1295" fmla="*/ 2358292 w 7285196"/>
                  <a:gd name="connsiteY5-1296" fmla="*/ 4532561 h 4886694"/>
                  <a:gd name="connsiteX6-1297" fmla="*/ 0 w 7285196"/>
                  <a:gd name="connsiteY6-1298" fmla="*/ 4886694 h 4886694"/>
                  <a:gd name="connsiteX0-1299" fmla="*/ 0 w 7285196"/>
                  <a:gd name="connsiteY0-1300" fmla="*/ 4886694 h 4886694"/>
                  <a:gd name="connsiteX1-1301" fmla="*/ 2813843 w 7285196"/>
                  <a:gd name="connsiteY1-1302" fmla="*/ 1889467 h 4886694"/>
                  <a:gd name="connsiteX2-1303" fmla="*/ 7193414 w 7285196"/>
                  <a:gd name="connsiteY2-1304" fmla="*/ 0 h 4886694"/>
                  <a:gd name="connsiteX3-1305" fmla="*/ 7285196 w 7285196"/>
                  <a:gd name="connsiteY3-1306" fmla="*/ 821736 h 4886694"/>
                  <a:gd name="connsiteX4-1307" fmla="*/ 4169123 w 7285196"/>
                  <a:gd name="connsiteY4-1308" fmla="*/ 3533234 h 4886694"/>
                  <a:gd name="connsiteX5-1309" fmla="*/ 4943660 w 7285196"/>
                  <a:gd name="connsiteY5-1310" fmla="*/ 3241503 h 4886694"/>
                  <a:gd name="connsiteX6-1311" fmla="*/ 2358292 w 7285196"/>
                  <a:gd name="connsiteY6-1312" fmla="*/ 4532561 h 4886694"/>
                  <a:gd name="connsiteX7-1313" fmla="*/ 0 w 7285196"/>
                  <a:gd name="connsiteY7-1314" fmla="*/ 4886694 h 4886694"/>
                  <a:gd name="connsiteX0-1315" fmla="*/ 0 w 7285196"/>
                  <a:gd name="connsiteY0-1316" fmla="*/ 4886694 h 4886694"/>
                  <a:gd name="connsiteX1-1317" fmla="*/ 2813843 w 7285196"/>
                  <a:gd name="connsiteY1-1318" fmla="*/ 1889467 h 4886694"/>
                  <a:gd name="connsiteX2-1319" fmla="*/ 7193414 w 7285196"/>
                  <a:gd name="connsiteY2-1320" fmla="*/ 0 h 4886694"/>
                  <a:gd name="connsiteX3-1321" fmla="*/ 7285196 w 7285196"/>
                  <a:gd name="connsiteY3-1322" fmla="*/ 821736 h 4886694"/>
                  <a:gd name="connsiteX4-1323" fmla="*/ 4169123 w 7285196"/>
                  <a:gd name="connsiteY4-1324" fmla="*/ 3533234 h 4886694"/>
                  <a:gd name="connsiteX5-1325" fmla="*/ 4963268 w 7285196"/>
                  <a:gd name="connsiteY5-1326" fmla="*/ 3240051 h 4886694"/>
                  <a:gd name="connsiteX6-1327" fmla="*/ 2358292 w 7285196"/>
                  <a:gd name="connsiteY6-1328" fmla="*/ 4532561 h 4886694"/>
                  <a:gd name="connsiteX7-1329" fmla="*/ 0 w 7285196"/>
                  <a:gd name="connsiteY7-1330" fmla="*/ 4886694 h 4886694"/>
                  <a:gd name="connsiteX0-1331" fmla="*/ 0 w 7285196"/>
                  <a:gd name="connsiteY0-1332" fmla="*/ 4886694 h 4886694"/>
                  <a:gd name="connsiteX1-1333" fmla="*/ 2813843 w 7285196"/>
                  <a:gd name="connsiteY1-1334" fmla="*/ 1889467 h 4886694"/>
                  <a:gd name="connsiteX2-1335" fmla="*/ 7193414 w 7285196"/>
                  <a:gd name="connsiteY2-1336" fmla="*/ 0 h 4886694"/>
                  <a:gd name="connsiteX3-1337" fmla="*/ 7285196 w 7285196"/>
                  <a:gd name="connsiteY3-1338" fmla="*/ 821736 h 4886694"/>
                  <a:gd name="connsiteX4-1339" fmla="*/ 4169123 w 7285196"/>
                  <a:gd name="connsiteY4-1340" fmla="*/ 3533234 h 4886694"/>
                  <a:gd name="connsiteX5-1341" fmla="*/ 2358292 w 7285196"/>
                  <a:gd name="connsiteY5-1342" fmla="*/ 4532561 h 4886694"/>
                  <a:gd name="connsiteX6-1343" fmla="*/ 0 w 7285196"/>
                  <a:gd name="connsiteY6-1344" fmla="*/ 4886694 h 4886694"/>
                  <a:gd name="connsiteX0-1345" fmla="*/ 0 w 7285196"/>
                  <a:gd name="connsiteY0-1346" fmla="*/ 4886694 h 4886694"/>
                  <a:gd name="connsiteX1-1347" fmla="*/ 2813843 w 7285196"/>
                  <a:gd name="connsiteY1-1348" fmla="*/ 1889467 h 4886694"/>
                  <a:gd name="connsiteX2-1349" fmla="*/ 7193414 w 7285196"/>
                  <a:gd name="connsiteY2-1350" fmla="*/ 0 h 4886694"/>
                  <a:gd name="connsiteX3-1351" fmla="*/ 7285196 w 7285196"/>
                  <a:gd name="connsiteY3-1352" fmla="*/ 821736 h 4886694"/>
                  <a:gd name="connsiteX4-1353" fmla="*/ 4494931 w 7285196"/>
                  <a:gd name="connsiteY4-1354" fmla="*/ 3439891 h 4886694"/>
                  <a:gd name="connsiteX5-1355" fmla="*/ 2358292 w 7285196"/>
                  <a:gd name="connsiteY5-1356" fmla="*/ 4532561 h 4886694"/>
                  <a:gd name="connsiteX6-1357" fmla="*/ 0 w 7285196"/>
                  <a:gd name="connsiteY6-1358" fmla="*/ 4886694 h 4886694"/>
                  <a:gd name="connsiteX0-1359" fmla="*/ 0 w 7285196"/>
                  <a:gd name="connsiteY0-1360" fmla="*/ 4886694 h 4886694"/>
                  <a:gd name="connsiteX1-1361" fmla="*/ 2813843 w 7285196"/>
                  <a:gd name="connsiteY1-1362" fmla="*/ 1889467 h 4886694"/>
                  <a:gd name="connsiteX2-1363" fmla="*/ 7193414 w 7285196"/>
                  <a:gd name="connsiteY2-1364" fmla="*/ 0 h 4886694"/>
                  <a:gd name="connsiteX3-1365" fmla="*/ 7285196 w 7285196"/>
                  <a:gd name="connsiteY3-1366" fmla="*/ 821736 h 4886694"/>
                  <a:gd name="connsiteX4-1367" fmla="*/ 4494931 w 7285196"/>
                  <a:gd name="connsiteY4-1368" fmla="*/ 3439891 h 4886694"/>
                  <a:gd name="connsiteX5-1369" fmla="*/ 2358292 w 7285196"/>
                  <a:gd name="connsiteY5-1370" fmla="*/ 4532561 h 4886694"/>
                  <a:gd name="connsiteX6-1371" fmla="*/ 0 w 7285196"/>
                  <a:gd name="connsiteY6-1372" fmla="*/ 4886694 h 4886694"/>
                  <a:gd name="connsiteX0-1373" fmla="*/ 0 w 7285196"/>
                  <a:gd name="connsiteY0-1374" fmla="*/ 4886694 h 4886694"/>
                  <a:gd name="connsiteX1-1375" fmla="*/ 2813843 w 7285196"/>
                  <a:gd name="connsiteY1-1376" fmla="*/ 1889467 h 4886694"/>
                  <a:gd name="connsiteX2-1377" fmla="*/ 7193414 w 7285196"/>
                  <a:gd name="connsiteY2-1378" fmla="*/ 0 h 4886694"/>
                  <a:gd name="connsiteX3-1379" fmla="*/ 7285196 w 7285196"/>
                  <a:gd name="connsiteY3-1380" fmla="*/ 821736 h 4886694"/>
                  <a:gd name="connsiteX4-1381" fmla="*/ 4494931 w 7285196"/>
                  <a:gd name="connsiteY4-1382" fmla="*/ 3439891 h 4886694"/>
                  <a:gd name="connsiteX5-1383" fmla="*/ 2358292 w 7285196"/>
                  <a:gd name="connsiteY5-1384" fmla="*/ 4532561 h 4886694"/>
                  <a:gd name="connsiteX6-1385" fmla="*/ 0 w 7285196"/>
                  <a:gd name="connsiteY6-1386" fmla="*/ 4886694 h 4886694"/>
                  <a:gd name="connsiteX0-1387" fmla="*/ 0 w 7285196"/>
                  <a:gd name="connsiteY0-1388" fmla="*/ 4886694 h 4886694"/>
                  <a:gd name="connsiteX1-1389" fmla="*/ 2813843 w 7285196"/>
                  <a:gd name="connsiteY1-1390" fmla="*/ 1889467 h 4886694"/>
                  <a:gd name="connsiteX2-1391" fmla="*/ 7193414 w 7285196"/>
                  <a:gd name="connsiteY2-1392" fmla="*/ 0 h 4886694"/>
                  <a:gd name="connsiteX3-1393" fmla="*/ 7285196 w 7285196"/>
                  <a:gd name="connsiteY3-1394" fmla="*/ 821736 h 4886694"/>
                  <a:gd name="connsiteX4-1395" fmla="*/ 4494931 w 7285196"/>
                  <a:gd name="connsiteY4-1396" fmla="*/ 3439891 h 4886694"/>
                  <a:gd name="connsiteX5-1397" fmla="*/ 2358292 w 7285196"/>
                  <a:gd name="connsiteY5-1398" fmla="*/ 4532561 h 4886694"/>
                  <a:gd name="connsiteX6-1399" fmla="*/ 0 w 7285196"/>
                  <a:gd name="connsiteY6-1400" fmla="*/ 4886694 h 4886694"/>
                  <a:gd name="connsiteX0-1401" fmla="*/ 0 w 7285196"/>
                  <a:gd name="connsiteY0-1402" fmla="*/ 4886694 h 4886694"/>
                  <a:gd name="connsiteX1-1403" fmla="*/ 2813843 w 7285196"/>
                  <a:gd name="connsiteY1-1404" fmla="*/ 1889467 h 4886694"/>
                  <a:gd name="connsiteX2-1405" fmla="*/ 7193414 w 7285196"/>
                  <a:gd name="connsiteY2-1406" fmla="*/ 0 h 4886694"/>
                  <a:gd name="connsiteX3-1407" fmla="*/ 7285196 w 7285196"/>
                  <a:gd name="connsiteY3-1408" fmla="*/ 821736 h 4886694"/>
                  <a:gd name="connsiteX4-1409" fmla="*/ 4494931 w 7285196"/>
                  <a:gd name="connsiteY4-1410" fmla="*/ 3439891 h 4886694"/>
                  <a:gd name="connsiteX5-1411" fmla="*/ 2358292 w 7285196"/>
                  <a:gd name="connsiteY5-1412" fmla="*/ 4532561 h 4886694"/>
                  <a:gd name="connsiteX6-1413" fmla="*/ 0 w 7285196"/>
                  <a:gd name="connsiteY6-1414" fmla="*/ 4886694 h 4886694"/>
                  <a:gd name="connsiteX0-1415" fmla="*/ 0 w 7273958"/>
                  <a:gd name="connsiteY0-1416" fmla="*/ 4886694 h 4886694"/>
                  <a:gd name="connsiteX1-1417" fmla="*/ 2813843 w 7273958"/>
                  <a:gd name="connsiteY1-1418" fmla="*/ 1889467 h 4886694"/>
                  <a:gd name="connsiteX2-1419" fmla="*/ 7193414 w 7273958"/>
                  <a:gd name="connsiteY2-1420" fmla="*/ 0 h 4886694"/>
                  <a:gd name="connsiteX3-1421" fmla="*/ 7273958 w 7273958"/>
                  <a:gd name="connsiteY3-1422" fmla="*/ 1106279 h 4886694"/>
                  <a:gd name="connsiteX4-1423" fmla="*/ 4494931 w 7273958"/>
                  <a:gd name="connsiteY4-1424" fmla="*/ 3439891 h 4886694"/>
                  <a:gd name="connsiteX5-1425" fmla="*/ 2358292 w 7273958"/>
                  <a:gd name="connsiteY5-1426" fmla="*/ 4532561 h 4886694"/>
                  <a:gd name="connsiteX6-1427" fmla="*/ 0 w 7273958"/>
                  <a:gd name="connsiteY6-1428" fmla="*/ 4886694 h 4886694"/>
                  <a:gd name="connsiteX0-1429" fmla="*/ 0 w 7273958"/>
                  <a:gd name="connsiteY0-1430" fmla="*/ 4511894 h 4511894"/>
                  <a:gd name="connsiteX1-1431" fmla="*/ 2813843 w 7273958"/>
                  <a:gd name="connsiteY1-1432" fmla="*/ 1514667 h 4511894"/>
                  <a:gd name="connsiteX2-1433" fmla="*/ 7210824 w 7273958"/>
                  <a:gd name="connsiteY2-1434" fmla="*/ 0 h 4511894"/>
                  <a:gd name="connsiteX3-1435" fmla="*/ 7273958 w 7273958"/>
                  <a:gd name="connsiteY3-1436" fmla="*/ 731479 h 4511894"/>
                  <a:gd name="connsiteX4-1437" fmla="*/ 4494931 w 7273958"/>
                  <a:gd name="connsiteY4-1438" fmla="*/ 3065091 h 4511894"/>
                  <a:gd name="connsiteX5-1439" fmla="*/ 2358292 w 7273958"/>
                  <a:gd name="connsiteY5-1440" fmla="*/ 4157761 h 4511894"/>
                  <a:gd name="connsiteX6-1441" fmla="*/ 0 w 7273958"/>
                  <a:gd name="connsiteY6-1442" fmla="*/ 4511894 h 4511894"/>
                  <a:gd name="connsiteX0-1443" fmla="*/ 0 w 7273958"/>
                  <a:gd name="connsiteY0-1444" fmla="*/ 4511894 h 4511894"/>
                  <a:gd name="connsiteX1-1445" fmla="*/ 2813843 w 7273958"/>
                  <a:gd name="connsiteY1-1446" fmla="*/ 1514667 h 4511894"/>
                  <a:gd name="connsiteX2-1447" fmla="*/ 7210824 w 7273958"/>
                  <a:gd name="connsiteY2-1448" fmla="*/ 0 h 4511894"/>
                  <a:gd name="connsiteX3-1449" fmla="*/ 7273958 w 7273958"/>
                  <a:gd name="connsiteY3-1450" fmla="*/ 731479 h 4511894"/>
                  <a:gd name="connsiteX4-1451" fmla="*/ 4494931 w 7273958"/>
                  <a:gd name="connsiteY4-1452" fmla="*/ 3065091 h 4511894"/>
                  <a:gd name="connsiteX5-1453" fmla="*/ 2358292 w 7273958"/>
                  <a:gd name="connsiteY5-1454" fmla="*/ 4157761 h 4511894"/>
                  <a:gd name="connsiteX6-1455" fmla="*/ 0 w 7273958"/>
                  <a:gd name="connsiteY6-1456" fmla="*/ 4511894 h 4511894"/>
                  <a:gd name="connsiteX0-1457" fmla="*/ 0 w 7273958"/>
                  <a:gd name="connsiteY0-1458" fmla="*/ 4511894 h 4511894"/>
                  <a:gd name="connsiteX1-1459" fmla="*/ 2813843 w 7273958"/>
                  <a:gd name="connsiteY1-1460" fmla="*/ 1514667 h 4511894"/>
                  <a:gd name="connsiteX2-1461" fmla="*/ 7210824 w 7273958"/>
                  <a:gd name="connsiteY2-1462" fmla="*/ 0 h 4511894"/>
                  <a:gd name="connsiteX3-1463" fmla="*/ 7273958 w 7273958"/>
                  <a:gd name="connsiteY3-1464" fmla="*/ 731479 h 4511894"/>
                  <a:gd name="connsiteX4-1465" fmla="*/ 4494931 w 7273958"/>
                  <a:gd name="connsiteY4-1466" fmla="*/ 3065091 h 4511894"/>
                  <a:gd name="connsiteX5-1467" fmla="*/ 2861327 w 7273958"/>
                  <a:gd name="connsiteY5-1468" fmla="*/ 4062875 h 4511894"/>
                  <a:gd name="connsiteX6-1469" fmla="*/ 0 w 7273958"/>
                  <a:gd name="connsiteY6-1470" fmla="*/ 4511894 h 4511894"/>
                  <a:gd name="connsiteX0-1471" fmla="*/ 0 w 7273958"/>
                  <a:gd name="connsiteY0-1472" fmla="*/ 4511894 h 4511894"/>
                  <a:gd name="connsiteX1-1473" fmla="*/ 2813843 w 7273958"/>
                  <a:gd name="connsiteY1-1474" fmla="*/ 1514667 h 4511894"/>
                  <a:gd name="connsiteX2-1475" fmla="*/ 7210824 w 7273958"/>
                  <a:gd name="connsiteY2-1476" fmla="*/ 0 h 4511894"/>
                  <a:gd name="connsiteX3-1477" fmla="*/ 7273958 w 7273958"/>
                  <a:gd name="connsiteY3-1478" fmla="*/ 731479 h 4511894"/>
                  <a:gd name="connsiteX4-1479" fmla="*/ 4991057 w 7273958"/>
                  <a:gd name="connsiteY4-1480" fmla="*/ 2900448 h 4511894"/>
                  <a:gd name="connsiteX5-1481" fmla="*/ 2861327 w 7273958"/>
                  <a:gd name="connsiteY5-1482" fmla="*/ 4062875 h 4511894"/>
                  <a:gd name="connsiteX6-1483" fmla="*/ 0 w 7273958"/>
                  <a:gd name="connsiteY6-1484" fmla="*/ 4511894 h 4511894"/>
                  <a:gd name="connsiteX0-1485" fmla="*/ 0 w 7118858"/>
                  <a:gd name="connsiteY0-1486" fmla="*/ 4366598 h 4366598"/>
                  <a:gd name="connsiteX1-1487" fmla="*/ 2658743 w 7118858"/>
                  <a:gd name="connsiteY1-1488" fmla="*/ 1514667 h 4366598"/>
                  <a:gd name="connsiteX2-1489" fmla="*/ 7055724 w 7118858"/>
                  <a:gd name="connsiteY2-1490" fmla="*/ 0 h 4366598"/>
                  <a:gd name="connsiteX3-1491" fmla="*/ 7118858 w 7118858"/>
                  <a:gd name="connsiteY3-1492" fmla="*/ 731479 h 4366598"/>
                  <a:gd name="connsiteX4-1493" fmla="*/ 4835957 w 7118858"/>
                  <a:gd name="connsiteY4-1494" fmla="*/ 2900448 h 4366598"/>
                  <a:gd name="connsiteX5-1495" fmla="*/ 2706227 w 7118858"/>
                  <a:gd name="connsiteY5-1496" fmla="*/ 4062875 h 4366598"/>
                  <a:gd name="connsiteX6-1497" fmla="*/ 0 w 7118858"/>
                  <a:gd name="connsiteY6-1498" fmla="*/ 4366598 h 4366598"/>
                  <a:gd name="connsiteX0-1499" fmla="*/ 0 w 7092111"/>
                  <a:gd name="connsiteY0-1500" fmla="*/ 4336350 h 4336350"/>
                  <a:gd name="connsiteX1-1501" fmla="*/ 2631996 w 7092111"/>
                  <a:gd name="connsiteY1-1502" fmla="*/ 1514667 h 4336350"/>
                  <a:gd name="connsiteX2-1503" fmla="*/ 7028977 w 7092111"/>
                  <a:gd name="connsiteY2-1504" fmla="*/ 0 h 4336350"/>
                  <a:gd name="connsiteX3-1505" fmla="*/ 7092111 w 7092111"/>
                  <a:gd name="connsiteY3-1506" fmla="*/ 731479 h 4336350"/>
                  <a:gd name="connsiteX4-1507" fmla="*/ 4809210 w 7092111"/>
                  <a:gd name="connsiteY4-1508" fmla="*/ 2900448 h 4336350"/>
                  <a:gd name="connsiteX5-1509" fmla="*/ 2679480 w 7092111"/>
                  <a:gd name="connsiteY5-1510" fmla="*/ 4062875 h 4336350"/>
                  <a:gd name="connsiteX6-1511" fmla="*/ 0 w 7092111"/>
                  <a:gd name="connsiteY6-1512" fmla="*/ 4336350 h 4336350"/>
                  <a:gd name="connsiteX0-1513" fmla="*/ 0 w 7092111"/>
                  <a:gd name="connsiteY0-1514" fmla="*/ 4336350 h 4336350"/>
                  <a:gd name="connsiteX1-1515" fmla="*/ 2631996 w 7092111"/>
                  <a:gd name="connsiteY1-1516" fmla="*/ 1514667 h 4336350"/>
                  <a:gd name="connsiteX2-1517" fmla="*/ 7028977 w 7092111"/>
                  <a:gd name="connsiteY2-1518" fmla="*/ 0 h 4336350"/>
                  <a:gd name="connsiteX3-1519" fmla="*/ 7092111 w 7092111"/>
                  <a:gd name="connsiteY3-1520" fmla="*/ 731479 h 4336350"/>
                  <a:gd name="connsiteX4-1521" fmla="*/ 4809210 w 7092111"/>
                  <a:gd name="connsiteY4-1522" fmla="*/ 2900448 h 4336350"/>
                  <a:gd name="connsiteX5-1523" fmla="*/ 2790500 w 7092111"/>
                  <a:gd name="connsiteY5-1524" fmla="*/ 3977314 h 4336350"/>
                  <a:gd name="connsiteX6-1525" fmla="*/ 0 w 7092111"/>
                  <a:gd name="connsiteY6-1526" fmla="*/ 4336350 h 4336350"/>
                  <a:gd name="connsiteX0-1527" fmla="*/ 0 w 7130782"/>
                  <a:gd name="connsiteY0-1528" fmla="*/ 4336350 h 4336350"/>
                  <a:gd name="connsiteX1-1529" fmla="*/ 2631996 w 7130782"/>
                  <a:gd name="connsiteY1-1530" fmla="*/ 1514667 h 4336350"/>
                  <a:gd name="connsiteX2-1531" fmla="*/ 7028977 w 7130782"/>
                  <a:gd name="connsiteY2-1532" fmla="*/ 0 h 4336350"/>
                  <a:gd name="connsiteX3-1533" fmla="*/ 7130782 w 7130782"/>
                  <a:gd name="connsiteY3-1534" fmla="*/ 1085031 h 4336350"/>
                  <a:gd name="connsiteX4-1535" fmla="*/ 4809210 w 7130782"/>
                  <a:gd name="connsiteY4-1536" fmla="*/ 2900448 h 4336350"/>
                  <a:gd name="connsiteX5-1537" fmla="*/ 2790500 w 7130782"/>
                  <a:gd name="connsiteY5-1538" fmla="*/ 3977314 h 4336350"/>
                  <a:gd name="connsiteX6-1539" fmla="*/ 0 w 7130782"/>
                  <a:gd name="connsiteY6-1540" fmla="*/ 4336350 h 4336350"/>
                  <a:gd name="connsiteX0-1541" fmla="*/ 0 w 7130782"/>
                  <a:gd name="connsiteY0-1542" fmla="*/ 4336350 h 4336350"/>
                  <a:gd name="connsiteX1-1543" fmla="*/ 2631996 w 7130782"/>
                  <a:gd name="connsiteY1-1544" fmla="*/ 1514667 h 4336350"/>
                  <a:gd name="connsiteX2-1545" fmla="*/ 7028977 w 7130782"/>
                  <a:gd name="connsiteY2-1546" fmla="*/ 0 h 4336350"/>
                  <a:gd name="connsiteX3-1547" fmla="*/ 7130782 w 7130782"/>
                  <a:gd name="connsiteY3-1548" fmla="*/ 1085031 h 4336350"/>
                  <a:gd name="connsiteX4-1549" fmla="*/ 4837164 w 7130782"/>
                  <a:gd name="connsiteY4-1550" fmla="*/ 3163358 h 4336350"/>
                  <a:gd name="connsiteX5-1551" fmla="*/ 2790500 w 7130782"/>
                  <a:gd name="connsiteY5-1552" fmla="*/ 3977314 h 4336350"/>
                  <a:gd name="connsiteX6-1553" fmla="*/ 0 w 7130782"/>
                  <a:gd name="connsiteY6-1554" fmla="*/ 4336350 h 4336350"/>
                  <a:gd name="connsiteX0-1555" fmla="*/ 0 w 7130782"/>
                  <a:gd name="connsiteY0-1556" fmla="*/ 4336350 h 4336350"/>
                  <a:gd name="connsiteX1-1557" fmla="*/ 2631996 w 7130782"/>
                  <a:gd name="connsiteY1-1558" fmla="*/ 1514667 h 4336350"/>
                  <a:gd name="connsiteX2-1559" fmla="*/ 7028977 w 7130782"/>
                  <a:gd name="connsiteY2-1560" fmla="*/ 0 h 4336350"/>
                  <a:gd name="connsiteX3-1561" fmla="*/ 7130782 w 7130782"/>
                  <a:gd name="connsiteY3-1562" fmla="*/ 1085031 h 4336350"/>
                  <a:gd name="connsiteX4-1563" fmla="*/ 4837164 w 7130782"/>
                  <a:gd name="connsiteY4-1564" fmla="*/ 3163358 h 4336350"/>
                  <a:gd name="connsiteX5-1565" fmla="*/ 4810689 w 7130782"/>
                  <a:gd name="connsiteY5-1566" fmla="*/ 3130076 h 4336350"/>
                  <a:gd name="connsiteX6-1567" fmla="*/ 2790500 w 7130782"/>
                  <a:gd name="connsiteY6-1568" fmla="*/ 3977314 h 4336350"/>
                  <a:gd name="connsiteX7-1569" fmla="*/ 0 w 7130782"/>
                  <a:gd name="connsiteY7-1570" fmla="*/ 4336350 h 4336350"/>
                  <a:gd name="connsiteX0-1571" fmla="*/ 0 w 7130782"/>
                  <a:gd name="connsiteY0-1572" fmla="*/ 4336350 h 4336350"/>
                  <a:gd name="connsiteX1-1573" fmla="*/ 2631996 w 7130782"/>
                  <a:gd name="connsiteY1-1574" fmla="*/ 1514667 h 4336350"/>
                  <a:gd name="connsiteX2-1575" fmla="*/ 7028977 w 7130782"/>
                  <a:gd name="connsiteY2-1576" fmla="*/ 0 h 4336350"/>
                  <a:gd name="connsiteX3-1577" fmla="*/ 7130782 w 7130782"/>
                  <a:gd name="connsiteY3-1578" fmla="*/ 1085031 h 4336350"/>
                  <a:gd name="connsiteX4-1579" fmla="*/ 4837164 w 7130782"/>
                  <a:gd name="connsiteY4-1580" fmla="*/ 3163358 h 4336350"/>
                  <a:gd name="connsiteX5-1581" fmla="*/ 2790500 w 7130782"/>
                  <a:gd name="connsiteY5-1582" fmla="*/ 3977314 h 4336350"/>
                  <a:gd name="connsiteX6-1583" fmla="*/ 0 w 7130782"/>
                  <a:gd name="connsiteY6-1584" fmla="*/ 4336350 h 4336350"/>
                  <a:gd name="connsiteX0-1585" fmla="*/ 0 w 7130782"/>
                  <a:gd name="connsiteY0-1586" fmla="*/ 4336350 h 4336350"/>
                  <a:gd name="connsiteX1-1587" fmla="*/ 2631996 w 7130782"/>
                  <a:gd name="connsiteY1-1588" fmla="*/ 1514667 h 4336350"/>
                  <a:gd name="connsiteX2-1589" fmla="*/ 7028977 w 7130782"/>
                  <a:gd name="connsiteY2-1590" fmla="*/ 0 h 4336350"/>
                  <a:gd name="connsiteX3-1591" fmla="*/ 7130782 w 7130782"/>
                  <a:gd name="connsiteY3-1592" fmla="*/ 1085031 h 4336350"/>
                  <a:gd name="connsiteX4-1593" fmla="*/ 4833371 w 7130782"/>
                  <a:gd name="connsiteY4-1594" fmla="*/ 3147234 h 4336350"/>
                  <a:gd name="connsiteX5-1595" fmla="*/ 2790500 w 7130782"/>
                  <a:gd name="connsiteY5-1596" fmla="*/ 3977314 h 4336350"/>
                  <a:gd name="connsiteX6-1597" fmla="*/ 0 w 7130782"/>
                  <a:gd name="connsiteY6-1598" fmla="*/ 4336350 h 4336350"/>
                  <a:gd name="connsiteX0-1599" fmla="*/ 0 w 7130782"/>
                  <a:gd name="connsiteY0-1600" fmla="*/ 4336350 h 4336350"/>
                  <a:gd name="connsiteX1-1601" fmla="*/ 2631996 w 7130782"/>
                  <a:gd name="connsiteY1-1602" fmla="*/ 1514667 h 4336350"/>
                  <a:gd name="connsiteX2-1603" fmla="*/ 7028977 w 7130782"/>
                  <a:gd name="connsiteY2-1604" fmla="*/ 0 h 4336350"/>
                  <a:gd name="connsiteX3-1605" fmla="*/ 7130782 w 7130782"/>
                  <a:gd name="connsiteY3-1606" fmla="*/ 1085031 h 4336350"/>
                  <a:gd name="connsiteX4-1607" fmla="*/ 2790500 w 7130782"/>
                  <a:gd name="connsiteY4-1608" fmla="*/ 3977314 h 4336350"/>
                  <a:gd name="connsiteX5-1609" fmla="*/ 0 w 7130782"/>
                  <a:gd name="connsiteY5-1610" fmla="*/ 4336350 h 4336350"/>
                  <a:gd name="connsiteX0-1611" fmla="*/ 0 w 7130782"/>
                  <a:gd name="connsiteY0-1612" fmla="*/ 4336350 h 4336350"/>
                  <a:gd name="connsiteX1-1613" fmla="*/ 2631996 w 7130782"/>
                  <a:gd name="connsiteY1-1614" fmla="*/ 1514667 h 4336350"/>
                  <a:gd name="connsiteX2-1615" fmla="*/ 7028977 w 7130782"/>
                  <a:gd name="connsiteY2-1616" fmla="*/ 0 h 4336350"/>
                  <a:gd name="connsiteX3-1617" fmla="*/ 7130782 w 7130782"/>
                  <a:gd name="connsiteY3-1618" fmla="*/ 1085031 h 4336350"/>
                  <a:gd name="connsiteX4-1619" fmla="*/ 2790500 w 7130782"/>
                  <a:gd name="connsiteY4-1620" fmla="*/ 3977314 h 4336350"/>
                  <a:gd name="connsiteX5-1621" fmla="*/ 0 w 7130782"/>
                  <a:gd name="connsiteY5-1622" fmla="*/ 4336350 h 4336350"/>
                  <a:gd name="connsiteX0-1623" fmla="*/ 0 w 7130782"/>
                  <a:gd name="connsiteY0-1624" fmla="*/ 4336350 h 4336350"/>
                  <a:gd name="connsiteX1-1625" fmla="*/ 2631996 w 7130782"/>
                  <a:gd name="connsiteY1-1626" fmla="*/ 1514667 h 4336350"/>
                  <a:gd name="connsiteX2-1627" fmla="*/ 7028977 w 7130782"/>
                  <a:gd name="connsiteY2-1628" fmla="*/ 0 h 4336350"/>
                  <a:gd name="connsiteX3-1629" fmla="*/ 7130782 w 7130782"/>
                  <a:gd name="connsiteY3-1630" fmla="*/ 1085031 h 4336350"/>
                  <a:gd name="connsiteX4-1631" fmla="*/ 2340146 w 7130782"/>
                  <a:gd name="connsiteY4-1632" fmla="*/ 4016292 h 4336350"/>
                  <a:gd name="connsiteX5-1633" fmla="*/ 0 w 7130782"/>
                  <a:gd name="connsiteY5-1634" fmla="*/ 4336350 h 4336350"/>
                  <a:gd name="connsiteX0-1635" fmla="*/ 0 w 7130782"/>
                  <a:gd name="connsiteY0-1636" fmla="*/ 4336350 h 4336350"/>
                  <a:gd name="connsiteX1-1637" fmla="*/ 2631996 w 7130782"/>
                  <a:gd name="connsiteY1-1638" fmla="*/ 1514667 h 4336350"/>
                  <a:gd name="connsiteX2-1639" fmla="*/ 7028977 w 7130782"/>
                  <a:gd name="connsiteY2-1640" fmla="*/ 0 h 4336350"/>
                  <a:gd name="connsiteX3-1641" fmla="*/ 7130782 w 7130782"/>
                  <a:gd name="connsiteY3-1642" fmla="*/ 1085031 h 4336350"/>
                  <a:gd name="connsiteX4-1643" fmla="*/ 2340146 w 7130782"/>
                  <a:gd name="connsiteY4-1644" fmla="*/ 4016292 h 4336350"/>
                  <a:gd name="connsiteX5-1645" fmla="*/ 0 w 7130782"/>
                  <a:gd name="connsiteY5-1646" fmla="*/ 4336350 h 4336350"/>
                  <a:gd name="connsiteX0-1647" fmla="*/ 0 w 7174092"/>
                  <a:gd name="connsiteY0-1648" fmla="*/ 4336350 h 4336350"/>
                  <a:gd name="connsiteX1-1649" fmla="*/ 2631996 w 7174092"/>
                  <a:gd name="connsiteY1-1650" fmla="*/ 1514667 h 4336350"/>
                  <a:gd name="connsiteX2-1651" fmla="*/ 7028977 w 7174092"/>
                  <a:gd name="connsiteY2-1652" fmla="*/ 0 h 4336350"/>
                  <a:gd name="connsiteX3-1653" fmla="*/ 7174092 w 7174092"/>
                  <a:gd name="connsiteY3-1654" fmla="*/ 1458219 h 4336350"/>
                  <a:gd name="connsiteX4-1655" fmla="*/ 2340146 w 7174092"/>
                  <a:gd name="connsiteY4-1656" fmla="*/ 4016292 h 4336350"/>
                  <a:gd name="connsiteX5-1657" fmla="*/ 0 w 7174092"/>
                  <a:gd name="connsiteY5-1658" fmla="*/ 4336350 h 4336350"/>
                  <a:gd name="connsiteX0-1659" fmla="*/ 0 w 7174092"/>
                  <a:gd name="connsiteY0-1660" fmla="*/ 4336350 h 4336350"/>
                  <a:gd name="connsiteX1-1661" fmla="*/ 2631996 w 7174092"/>
                  <a:gd name="connsiteY1-1662" fmla="*/ 1514667 h 4336350"/>
                  <a:gd name="connsiteX2-1663" fmla="*/ 7028977 w 7174092"/>
                  <a:gd name="connsiteY2-1664" fmla="*/ 0 h 4336350"/>
                  <a:gd name="connsiteX3-1665" fmla="*/ 7174092 w 7174092"/>
                  <a:gd name="connsiteY3-1666" fmla="*/ 1458219 h 4336350"/>
                  <a:gd name="connsiteX4-1667" fmla="*/ 2340146 w 7174092"/>
                  <a:gd name="connsiteY4-1668" fmla="*/ 4016292 h 4336350"/>
                  <a:gd name="connsiteX5-1669" fmla="*/ 0 w 7174092"/>
                  <a:gd name="connsiteY5-1670" fmla="*/ 4336350 h 4336350"/>
                  <a:gd name="connsiteX0-1671" fmla="*/ 0 w 7028977"/>
                  <a:gd name="connsiteY0-1672" fmla="*/ 4336350 h 4336350"/>
                  <a:gd name="connsiteX1-1673" fmla="*/ 2631996 w 7028977"/>
                  <a:gd name="connsiteY1-1674" fmla="*/ 1514667 h 4336350"/>
                  <a:gd name="connsiteX2-1675" fmla="*/ 7028977 w 7028977"/>
                  <a:gd name="connsiteY2-1676" fmla="*/ 0 h 4336350"/>
                  <a:gd name="connsiteX3-1677" fmla="*/ 7002209 w 7028977"/>
                  <a:gd name="connsiteY3-1678" fmla="*/ 1575537 h 4336350"/>
                  <a:gd name="connsiteX4-1679" fmla="*/ 2340146 w 7028977"/>
                  <a:gd name="connsiteY4-1680" fmla="*/ 4016292 h 4336350"/>
                  <a:gd name="connsiteX5-1681" fmla="*/ 0 w 7028977"/>
                  <a:gd name="connsiteY5-1682" fmla="*/ 4336350 h 4336350"/>
                  <a:gd name="connsiteX0-1683" fmla="*/ 0 w 7002209"/>
                  <a:gd name="connsiteY0-1684" fmla="*/ 4340236 h 4340236"/>
                  <a:gd name="connsiteX1-1685" fmla="*/ 2631996 w 7002209"/>
                  <a:gd name="connsiteY1-1686" fmla="*/ 1518553 h 4340236"/>
                  <a:gd name="connsiteX2-1687" fmla="*/ 6776807 w 7002209"/>
                  <a:gd name="connsiteY2-1688" fmla="*/ -1 h 4340236"/>
                  <a:gd name="connsiteX3-1689" fmla="*/ 7002209 w 7002209"/>
                  <a:gd name="connsiteY3-1690" fmla="*/ 1579423 h 4340236"/>
                  <a:gd name="connsiteX4-1691" fmla="*/ 2340146 w 7002209"/>
                  <a:gd name="connsiteY4-1692" fmla="*/ 4020178 h 4340236"/>
                  <a:gd name="connsiteX5-1693" fmla="*/ 0 w 7002209"/>
                  <a:gd name="connsiteY5-1694" fmla="*/ 4340236 h 4340236"/>
                  <a:gd name="connsiteX0-1695" fmla="*/ -1 w 7008758"/>
                  <a:gd name="connsiteY0-1696" fmla="*/ 4294345 h 4294345"/>
                  <a:gd name="connsiteX1-1697" fmla="*/ 2638545 w 7008758"/>
                  <a:gd name="connsiteY1-1698" fmla="*/ 1518554 h 4294345"/>
                  <a:gd name="connsiteX2-1699" fmla="*/ 6783356 w 7008758"/>
                  <a:gd name="connsiteY2-1700" fmla="*/ 0 h 4294345"/>
                  <a:gd name="connsiteX3-1701" fmla="*/ 7008758 w 7008758"/>
                  <a:gd name="connsiteY3-1702" fmla="*/ 1579424 h 4294345"/>
                  <a:gd name="connsiteX4-1703" fmla="*/ 2346695 w 7008758"/>
                  <a:gd name="connsiteY4-1704" fmla="*/ 4020179 h 4294345"/>
                  <a:gd name="connsiteX5-1705" fmla="*/ -1 w 7008758"/>
                  <a:gd name="connsiteY5-1706" fmla="*/ 4294345 h 4294345"/>
                  <a:gd name="connsiteX0-1707" fmla="*/ 1 w 7008760"/>
                  <a:gd name="connsiteY0-1708" fmla="*/ 4294345 h 4294345"/>
                  <a:gd name="connsiteX1-1709" fmla="*/ 2638547 w 7008760"/>
                  <a:gd name="connsiteY1-1710" fmla="*/ 1518554 h 4294345"/>
                  <a:gd name="connsiteX2-1711" fmla="*/ 6783358 w 7008760"/>
                  <a:gd name="connsiteY2-1712" fmla="*/ 0 h 4294345"/>
                  <a:gd name="connsiteX3-1713" fmla="*/ 7008760 w 7008760"/>
                  <a:gd name="connsiteY3-1714" fmla="*/ 1579424 h 4294345"/>
                  <a:gd name="connsiteX4-1715" fmla="*/ 2344694 w 7008760"/>
                  <a:gd name="connsiteY4-1716" fmla="*/ 4063698 h 4294345"/>
                  <a:gd name="connsiteX5-1717" fmla="*/ 1 w 7008760"/>
                  <a:gd name="connsiteY5-1718" fmla="*/ 4294345 h 4294345"/>
                  <a:gd name="connsiteX0-1719" fmla="*/ -1 w 7008758"/>
                  <a:gd name="connsiteY0-1720" fmla="*/ 4294345 h 4294345"/>
                  <a:gd name="connsiteX1-1721" fmla="*/ 2638545 w 7008758"/>
                  <a:gd name="connsiteY1-1722" fmla="*/ 1518554 h 4294345"/>
                  <a:gd name="connsiteX2-1723" fmla="*/ 6783356 w 7008758"/>
                  <a:gd name="connsiteY2-1724" fmla="*/ 0 h 4294345"/>
                  <a:gd name="connsiteX3-1725" fmla="*/ 7008758 w 7008758"/>
                  <a:gd name="connsiteY3-1726" fmla="*/ 1579424 h 4294345"/>
                  <a:gd name="connsiteX4-1727" fmla="*/ 2207216 w 7008758"/>
                  <a:gd name="connsiteY4-1728" fmla="*/ 4077221 h 4294345"/>
                  <a:gd name="connsiteX5-1729" fmla="*/ -1 w 7008758"/>
                  <a:gd name="connsiteY5-1730" fmla="*/ 4294345 h 42943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008758" h="4294345">
                    <a:moveTo>
                      <a:pt x="-1" y="4294345"/>
                    </a:moveTo>
                    <a:cubicBezTo>
                      <a:pt x="499378" y="3265606"/>
                      <a:pt x="1672895" y="2176117"/>
                      <a:pt x="2638545" y="1518554"/>
                    </a:cubicBezTo>
                    <a:cubicBezTo>
                      <a:pt x="4141005" y="500305"/>
                      <a:pt x="5545851" y="19631"/>
                      <a:pt x="6783356" y="0"/>
                    </a:cubicBezTo>
                    <a:lnTo>
                      <a:pt x="7008758" y="1579424"/>
                    </a:lnTo>
                    <a:cubicBezTo>
                      <a:pt x="5820027" y="2563978"/>
                      <a:pt x="3391830" y="3728934"/>
                      <a:pt x="2207216" y="4077221"/>
                    </a:cubicBezTo>
                    <a:lnTo>
                      <a:pt x="-1" y="4294345"/>
                    </a:lnTo>
                    <a:close/>
                  </a:path>
                </a:pathLst>
              </a:custGeom>
              <a:gradFill flip="none" rotWithShape="1">
                <a:gsLst>
                  <a:gs pos="0">
                    <a:schemeClr val="accent5">
                      <a:alpha val="27000"/>
                    </a:schemeClr>
                  </a:gs>
                  <a:gs pos="66000">
                    <a:schemeClr val="accent3">
                      <a:alpha val="12000"/>
                    </a:schemeClr>
                  </a:gs>
                  <a:gs pos="77000">
                    <a:schemeClr val="accent3">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Freeform 11"/>
              <p:cNvSpPr/>
              <p:nvPr/>
            </p:nvSpPr>
            <p:spPr bwMode="ltGray">
              <a:xfrm>
                <a:off x="2333898" y="30310"/>
                <a:ext cx="5516825" cy="6998900"/>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Lst>
                <a:ahLst/>
                <a:cxnLst>
                  <a:cxn ang="0">
                    <a:pos x="connsiteX0-1" y="connsiteY0-2"/>
                  </a:cxn>
                  <a:cxn ang="0">
                    <a:pos x="connsiteX1-3" y="connsiteY1-4"/>
                  </a:cxn>
                </a:cxnLst>
                <a:rect l="l" t="t" r="r" b="b"/>
                <a:pathLst>
                  <a:path w="5149189" h="6850743">
                    <a:moveTo>
                      <a:pt x="5149189" y="0"/>
                    </a:moveTo>
                    <a:cubicBezTo>
                      <a:pt x="3648489" y="696785"/>
                      <a:pt x="942456" y="3391497"/>
                      <a:pt x="0" y="6850743"/>
                    </a:cubicBezTo>
                  </a:path>
                </a:pathLst>
              </a:custGeom>
              <a:noFill/>
              <a:ln>
                <a:solidFill>
                  <a:schemeClr val="accent5">
                    <a:alpha val="71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3" name="Freeform 12"/>
              <p:cNvSpPr/>
              <p:nvPr/>
            </p:nvSpPr>
            <p:spPr bwMode="ltGray">
              <a:xfrm rot="2566294">
                <a:off x="3841619" y="391066"/>
                <a:ext cx="2151519" cy="8061575"/>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1391305 w 1391305"/>
                  <a:gd name="connsiteY0-110" fmla="*/ 0 h 7123059"/>
                  <a:gd name="connsiteX1-111" fmla="*/ 13551 w 1391305"/>
                  <a:gd name="connsiteY1-112" fmla="*/ 6850743 h 7123059"/>
                  <a:gd name="connsiteX2-113" fmla="*/ 420637 w 1391305"/>
                  <a:gd name="connsiteY2-114" fmla="*/ 7123059 h 7123059"/>
                  <a:gd name="connsiteX0-115" fmla="*/ 1434151 w 1434151"/>
                  <a:gd name="connsiteY0-116" fmla="*/ 0 h 7123059"/>
                  <a:gd name="connsiteX1-117" fmla="*/ 13551 w 1434151"/>
                  <a:gd name="connsiteY1-118" fmla="*/ 6859375 h 7123059"/>
                  <a:gd name="connsiteX2-119" fmla="*/ 463483 w 1434151"/>
                  <a:gd name="connsiteY2-120" fmla="*/ 7123059 h 7123059"/>
                  <a:gd name="connsiteX0-121" fmla="*/ 970668 w 970668"/>
                  <a:gd name="connsiteY0-122" fmla="*/ 0 h 7123059"/>
                  <a:gd name="connsiteX1-123" fmla="*/ 0 w 970668"/>
                  <a:gd name="connsiteY1-124" fmla="*/ 7123059 h 7123059"/>
                  <a:gd name="connsiteX0-125" fmla="*/ 1827386 w 1827386"/>
                  <a:gd name="connsiteY0-126" fmla="*/ 0 h 7123059"/>
                  <a:gd name="connsiteX1-127" fmla="*/ 856718 w 1827386"/>
                  <a:gd name="connsiteY1-128" fmla="*/ 7123059 h 7123059"/>
                  <a:gd name="connsiteX0-129" fmla="*/ 1827386 w 1827386"/>
                  <a:gd name="connsiteY0-130" fmla="*/ 0 h 7123059"/>
                  <a:gd name="connsiteX1-131" fmla="*/ 856718 w 1827386"/>
                  <a:gd name="connsiteY1-132" fmla="*/ 7123059 h 7123059"/>
                  <a:gd name="connsiteX0-133" fmla="*/ 2221285 w 2221285"/>
                  <a:gd name="connsiteY0-134" fmla="*/ 0 h 6710319"/>
                  <a:gd name="connsiteX1-135" fmla="*/ 856718 w 2221285"/>
                  <a:gd name="connsiteY1-136" fmla="*/ 6710319 h 6710319"/>
                  <a:gd name="connsiteX0-137" fmla="*/ 2221285 w 2221285"/>
                  <a:gd name="connsiteY0-138" fmla="*/ 0 h 6710319"/>
                  <a:gd name="connsiteX1-139" fmla="*/ 856718 w 2221285"/>
                  <a:gd name="connsiteY1-140" fmla="*/ 6710319 h 6710319"/>
                  <a:gd name="connsiteX0-141" fmla="*/ 1879672 w 1879672"/>
                  <a:gd name="connsiteY0-142" fmla="*/ 0 h 6989615"/>
                  <a:gd name="connsiteX1-143" fmla="*/ 856718 w 1879672"/>
                  <a:gd name="connsiteY1-144" fmla="*/ 6989615 h 6989615"/>
                  <a:gd name="connsiteX0-145" fmla="*/ 2033628 w 2033628"/>
                  <a:gd name="connsiteY0-146" fmla="*/ 0 h 7129109"/>
                  <a:gd name="connsiteX1-147" fmla="*/ 856718 w 2033628"/>
                  <a:gd name="connsiteY1-148" fmla="*/ 7129109 h 7129109"/>
                  <a:gd name="connsiteX0-149" fmla="*/ 1859414 w 1859414"/>
                  <a:gd name="connsiteY0-150" fmla="*/ 0 h 7129109"/>
                  <a:gd name="connsiteX1-151" fmla="*/ 682504 w 1859414"/>
                  <a:gd name="connsiteY1-152" fmla="*/ 7129109 h 7129109"/>
                  <a:gd name="connsiteX0-153" fmla="*/ 1992731 w 1992731"/>
                  <a:gd name="connsiteY0-154" fmla="*/ 0 h 6599585"/>
                  <a:gd name="connsiteX1-155" fmla="*/ 682504 w 1992731"/>
                  <a:gd name="connsiteY1-156" fmla="*/ 6599585 h 6599585"/>
                  <a:gd name="connsiteX0-157" fmla="*/ 1604554 w 1604554"/>
                  <a:gd name="connsiteY0-158" fmla="*/ 0 h 6599585"/>
                  <a:gd name="connsiteX1-159" fmla="*/ 294327 w 1604554"/>
                  <a:gd name="connsiteY1-160" fmla="*/ 6599585 h 6599585"/>
                </a:gdLst>
                <a:ahLst/>
                <a:cxnLst>
                  <a:cxn ang="0">
                    <a:pos x="connsiteX0-1" y="connsiteY0-2"/>
                  </a:cxn>
                  <a:cxn ang="0">
                    <a:pos x="connsiteX1-3" y="connsiteY1-4"/>
                  </a:cxn>
                </a:cxnLst>
                <a:rect l="l" t="t" r="r" b="b"/>
                <a:pathLst>
                  <a:path w="1604554" h="6599585">
                    <a:moveTo>
                      <a:pt x="1604554" y="0"/>
                    </a:moveTo>
                    <a:cubicBezTo>
                      <a:pt x="1121348" y="698298"/>
                      <a:pt x="0" y="3390197"/>
                      <a:pt x="294327" y="6599585"/>
                    </a:cubicBezTo>
                  </a:path>
                </a:pathLst>
              </a:custGeom>
              <a:noFill/>
              <a:ln>
                <a:solidFill>
                  <a:schemeClr val="accent2">
                    <a:alpha val="31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 name="Freeform 13"/>
              <p:cNvSpPr/>
              <p:nvPr/>
            </p:nvSpPr>
            <p:spPr bwMode="ltGray">
              <a:xfrm rot="2566294">
                <a:off x="5361689" y="4004111"/>
                <a:ext cx="2202985" cy="4202281"/>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1391305 w 1391305"/>
                  <a:gd name="connsiteY0-110" fmla="*/ 0 h 7123059"/>
                  <a:gd name="connsiteX1-111" fmla="*/ 13551 w 1391305"/>
                  <a:gd name="connsiteY1-112" fmla="*/ 6850743 h 7123059"/>
                  <a:gd name="connsiteX2-113" fmla="*/ 420637 w 1391305"/>
                  <a:gd name="connsiteY2-114" fmla="*/ 7123059 h 7123059"/>
                  <a:gd name="connsiteX0-115" fmla="*/ 1434151 w 1434151"/>
                  <a:gd name="connsiteY0-116" fmla="*/ 0 h 7123059"/>
                  <a:gd name="connsiteX1-117" fmla="*/ 13551 w 1434151"/>
                  <a:gd name="connsiteY1-118" fmla="*/ 6859375 h 7123059"/>
                  <a:gd name="connsiteX2-119" fmla="*/ 463483 w 1434151"/>
                  <a:gd name="connsiteY2-120" fmla="*/ 7123059 h 7123059"/>
                  <a:gd name="connsiteX0-121" fmla="*/ 970668 w 970668"/>
                  <a:gd name="connsiteY0-122" fmla="*/ 0 h 7123059"/>
                  <a:gd name="connsiteX1-123" fmla="*/ 0 w 970668"/>
                  <a:gd name="connsiteY1-124" fmla="*/ 7123059 h 7123059"/>
                  <a:gd name="connsiteX0-125" fmla="*/ 1827386 w 1827386"/>
                  <a:gd name="connsiteY0-126" fmla="*/ 0 h 7123059"/>
                  <a:gd name="connsiteX1-127" fmla="*/ 856718 w 1827386"/>
                  <a:gd name="connsiteY1-128" fmla="*/ 7123059 h 7123059"/>
                  <a:gd name="connsiteX0-129" fmla="*/ 1827386 w 1827386"/>
                  <a:gd name="connsiteY0-130" fmla="*/ 0 h 7123059"/>
                  <a:gd name="connsiteX1-131" fmla="*/ 856718 w 1827386"/>
                  <a:gd name="connsiteY1-132" fmla="*/ 7123059 h 7123059"/>
                  <a:gd name="connsiteX0-133" fmla="*/ 2221285 w 2221285"/>
                  <a:gd name="connsiteY0-134" fmla="*/ 0 h 6710319"/>
                  <a:gd name="connsiteX1-135" fmla="*/ 856718 w 2221285"/>
                  <a:gd name="connsiteY1-136" fmla="*/ 6710319 h 6710319"/>
                  <a:gd name="connsiteX0-137" fmla="*/ 2221285 w 2221285"/>
                  <a:gd name="connsiteY0-138" fmla="*/ 0 h 6710319"/>
                  <a:gd name="connsiteX1-139" fmla="*/ 856718 w 2221285"/>
                  <a:gd name="connsiteY1-140" fmla="*/ 6710319 h 6710319"/>
                  <a:gd name="connsiteX0-141" fmla="*/ 1879672 w 1879672"/>
                  <a:gd name="connsiteY0-142" fmla="*/ 0 h 6989615"/>
                  <a:gd name="connsiteX1-143" fmla="*/ 856718 w 1879672"/>
                  <a:gd name="connsiteY1-144" fmla="*/ 6989615 h 6989615"/>
                  <a:gd name="connsiteX0-145" fmla="*/ 2893648 w 2893648"/>
                  <a:gd name="connsiteY0-146" fmla="*/ 0 h 6004981"/>
                  <a:gd name="connsiteX1-147" fmla="*/ 856718 w 2893648"/>
                  <a:gd name="connsiteY1-148" fmla="*/ 6004981 h 6004981"/>
                  <a:gd name="connsiteX0-149" fmla="*/ 2036929 w 2036929"/>
                  <a:gd name="connsiteY0-150" fmla="*/ 0 h 6004981"/>
                  <a:gd name="connsiteX1-151" fmla="*/ -1 w 2036929"/>
                  <a:gd name="connsiteY1-152" fmla="*/ 6004981 h 6004981"/>
                  <a:gd name="connsiteX0-153" fmla="*/ 1910834 w 1910834"/>
                  <a:gd name="connsiteY0-154" fmla="*/ 0 h 6060280"/>
                  <a:gd name="connsiteX1-155" fmla="*/ 0 w 1910834"/>
                  <a:gd name="connsiteY1-156" fmla="*/ 6060280 h 6060280"/>
                  <a:gd name="connsiteX0-157" fmla="*/ 3486359 w 3486359"/>
                  <a:gd name="connsiteY0-158" fmla="*/ 0 h 6208283"/>
                  <a:gd name="connsiteX1-159" fmla="*/ 0 w 3486359"/>
                  <a:gd name="connsiteY1-160" fmla="*/ 6208283 h 6208283"/>
                  <a:gd name="connsiteX0-161" fmla="*/ 4864181 w 4864181"/>
                  <a:gd name="connsiteY0-162" fmla="*/ 0 h 6974430"/>
                  <a:gd name="connsiteX1-163" fmla="*/ 0 w 4864181"/>
                  <a:gd name="connsiteY1-164" fmla="*/ 6974430 h 6974430"/>
                  <a:gd name="connsiteX0-165" fmla="*/ 4864181 w 4864181"/>
                  <a:gd name="connsiteY0-166" fmla="*/ 0 h 6974430"/>
                  <a:gd name="connsiteX1-167" fmla="*/ 0 w 4864181"/>
                  <a:gd name="connsiteY1-168" fmla="*/ 6974430 h 6974430"/>
                  <a:gd name="connsiteX0-169" fmla="*/ 5211858 w 5211858"/>
                  <a:gd name="connsiteY0-170" fmla="*/ 0 h 6717675"/>
                  <a:gd name="connsiteX1-171" fmla="*/ 0 w 5211858"/>
                  <a:gd name="connsiteY1-172" fmla="*/ 6717675 h 6717675"/>
                  <a:gd name="connsiteX0-173" fmla="*/ 4650278 w 4650278"/>
                  <a:gd name="connsiteY0-174" fmla="*/ 0 h 6167130"/>
                  <a:gd name="connsiteX1-175" fmla="*/ 0 w 4650278"/>
                  <a:gd name="connsiteY1-176" fmla="*/ 6167130 h 6167130"/>
                  <a:gd name="connsiteX0-177" fmla="*/ 4650278 w 4650278"/>
                  <a:gd name="connsiteY0-178" fmla="*/ 0 h 6167130"/>
                  <a:gd name="connsiteX1-179" fmla="*/ 0 w 4650278"/>
                  <a:gd name="connsiteY1-180" fmla="*/ 6167130 h 6167130"/>
                  <a:gd name="connsiteX0-181" fmla="*/ 4345858 w 4345858"/>
                  <a:gd name="connsiteY0-182" fmla="*/ 0 h 6012507"/>
                  <a:gd name="connsiteX1-183" fmla="*/ 0 w 4345858"/>
                  <a:gd name="connsiteY1-184" fmla="*/ 6012507 h 6012507"/>
                  <a:gd name="connsiteX0-185" fmla="*/ 4345858 w 4345858"/>
                  <a:gd name="connsiteY0-186" fmla="*/ 0 h 6012507"/>
                  <a:gd name="connsiteX1-187" fmla="*/ 0 w 4345858"/>
                  <a:gd name="connsiteY1-188" fmla="*/ 6012507 h 6012507"/>
                  <a:gd name="connsiteX0-189" fmla="*/ 4345858 w 4345858"/>
                  <a:gd name="connsiteY0-190" fmla="*/ 0 h 6012507"/>
                  <a:gd name="connsiteX1-191" fmla="*/ 0 w 4345858"/>
                  <a:gd name="connsiteY1-192" fmla="*/ 6012507 h 6012507"/>
                </a:gdLst>
                <a:ahLst/>
                <a:cxnLst>
                  <a:cxn ang="0">
                    <a:pos x="connsiteX0-1" y="connsiteY0-2"/>
                  </a:cxn>
                  <a:cxn ang="0">
                    <a:pos x="connsiteX1-3" y="connsiteY1-4"/>
                  </a:cxn>
                </a:cxnLst>
                <a:rect l="l" t="t" r="r" b="b"/>
                <a:pathLst>
                  <a:path w="4345858" h="6012507">
                    <a:moveTo>
                      <a:pt x="4345858" y="0"/>
                    </a:moveTo>
                    <a:cubicBezTo>
                      <a:pt x="2942879" y="674969"/>
                      <a:pt x="473658" y="3128989"/>
                      <a:pt x="0" y="6012507"/>
                    </a:cubicBezTo>
                  </a:path>
                </a:pathLst>
              </a:custGeom>
              <a:noFill/>
              <a:ln>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grpSp>
      <p:grpSp>
        <p:nvGrpSpPr>
          <p:cNvPr id="15" name="Group 14"/>
          <p:cNvGrpSpPr/>
          <p:nvPr userDrawn="1"/>
        </p:nvGrpSpPr>
        <p:grpSpPr bwMode="gray">
          <a:xfrm rot="16413471" flipV="1">
            <a:off x="337553" y="910365"/>
            <a:ext cx="4701389" cy="7326687"/>
            <a:chOff x="-681890" y="-1428696"/>
            <a:chExt cx="6051633" cy="9658055"/>
          </a:xfrm>
        </p:grpSpPr>
        <p:sp>
          <p:nvSpPr>
            <p:cNvPr id="16" name="Freeform 29"/>
            <p:cNvSpPr/>
            <p:nvPr/>
          </p:nvSpPr>
          <p:spPr bwMode="gray">
            <a:xfrm rot="17523507">
              <a:off x="1668082" y="3355086"/>
              <a:ext cx="2236616" cy="1993987"/>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Lst>
              <a:ahLst/>
              <a:cxnLst>
                <a:cxn ang="0">
                  <a:pos x="connsiteX0-1" y="connsiteY0-2"/>
                </a:cxn>
                <a:cxn ang="0">
                  <a:pos x="connsiteX1-3" y="connsiteY1-4"/>
                </a:cxn>
                <a:cxn ang="0">
                  <a:pos x="connsiteX2-5" y="connsiteY2-6"/>
                </a:cxn>
                <a:cxn ang="0">
                  <a:pos x="connsiteX3-7" y="connsiteY3-8"/>
                </a:cxn>
              </a:cxnLst>
              <a:rect l="l" t="t" r="r" b="b"/>
              <a:pathLst>
                <a:path w="10000" h="10000">
                  <a:moveTo>
                    <a:pt x="0" y="0"/>
                  </a:moveTo>
                  <a:cubicBezTo>
                    <a:pt x="625" y="890"/>
                    <a:pt x="2223" y="10000"/>
                    <a:pt x="10000" y="7093"/>
                  </a:cubicBezTo>
                  <a:cubicBezTo>
                    <a:pt x="7408" y="6098"/>
                    <a:pt x="7448" y="4326"/>
                    <a:pt x="5061" y="2291"/>
                  </a:cubicBezTo>
                  <a:cubicBezTo>
                    <a:pt x="2674" y="256"/>
                    <a:pt x="2199" y="726"/>
                    <a:pt x="0" y="0"/>
                  </a:cubicBezTo>
                  <a:close/>
                </a:path>
              </a:pathLst>
            </a:custGeom>
            <a:gradFill>
              <a:gsLst>
                <a:gs pos="0">
                  <a:schemeClr val="accent5"/>
                </a:gs>
                <a:gs pos="100000">
                  <a:schemeClr val="accent5">
                    <a:lumMod val="40000"/>
                    <a:lumOff val="60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sp>
          <p:nvSpPr>
            <p:cNvPr id="17" name="Freeform 30"/>
            <p:cNvSpPr/>
            <p:nvPr/>
          </p:nvSpPr>
          <p:spPr bwMode="gray">
            <a:xfrm rot="16851761">
              <a:off x="1212604" y="3192378"/>
              <a:ext cx="2262646" cy="6051633"/>
            </a:xfrm>
            <a:custGeom>
              <a:avLst/>
              <a:gdLst>
                <a:gd name="connsiteX0" fmla="*/ 10000 w 10649"/>
                <a:gd name="connsiteY0" fmla="*/ 10000 h 10000"/>
                <a:gd name="connsiteX1" fmla="*/ 20 w 10649"/>
                <a:gd name="connsiteY1" fmla="*/ 4133 h 10000"/>
                <a:gd name="connsiteX2" fmla="*/ 0 w 10649"/>
                <a:gd name="connsiteY2" fmla="*/ 0 h 10000"/>
                <a:gd name="connsiteX3" fmla="*/ 7441 w 10649"/>
                <a:gd name="connsiteY3" fmla="*/ 2542 h 10000"/>
                <a:gd name="connsiteX4" fmla="*/ 10000 w 10649"/>
                <a:gd name="connsiteY4" fmla="*/ 10000 h 10000"/>
                <a:gd name="connsiteX0-1" fmla="*/ 10000 w 11043"/>
                <a:gd name="connsiteY0-2" fmla="*/ 10000 h 10000"/>
                <a:gd name="connsiteX1-3" fmla="*/ 20 w 11043"/>
                <a:gd name="connsiteY1-4" fmla="*/ 4133 h 10000"/>
                <a:gd name="connsiteX2-5" fmla="*/ 0 w 11043"/>
                <a:gd name="connsiteY2-6" fmla="*/ 0 h 10000"/>
                <a:gd name="connsiteX3-7" fmla="*/ 7441 w 11043"/>
                <a:gd name="connsiteY3-8" fmla="*/ 2542 h 10000"/>
                <a:gd name="connsiteX4-9" fmla="*/ 10000 w 11043"/>
                <a:gd name="connsiteY4-10" fmla="*/ 10000 h 10000"/>
                <a:gd name="connsiteX0-11" fmla="*/ 8774 w 8903"/>
                <a:gd name="connsiteY0-12" fmla="*/ 10099 h 10099"/>
                <a:gd name="connsiteX1-13" fmla="*/ 20 w 8903"/>
                <a:gd name="connsiteY1-14" fmla="*/ 4133 h 10099"/>
                <a:gd name="connsiteX2-15" fmla="*/ 0 w 8903"/>
                <a:gd name="connsiteY2-16" fmla="*/ 0 h 10099"/>
                <a:gd name="connsiteX3-17" fmla="*/ 7441 w 8903"/>
                <a:gd name="connsiteY3-18" fmla="*/ 2542 h 10099"/>
                <a:gd name="connsiteX4-19" fmla="*/ 8774 w 8903"/>
                <a:gd name="connsiteY4-20" fmla="*/ 10099 h 10099"/>
                <a:gd name="connsiteX0-21" fmla="*/ 9855 w 12372"/>
                <a:gd name="connsiteY0-22" fmla="*/ 10000 h 10000"/>
                <a:gd name="connsiteX1-23" fmla="*/ 22 w 12372"/>
                <a:gd name="connsiteY1-24" fmla="*/ 4092 h 10000"/>
                <a:gd name="connsiteX2-25" fmla="*/ 0 w 12372"/>
                <a:gd name="connsiteY2-26" fmla="*/ 0 h 10000"/>
                <a:gd name="connsiteX3-27" fmla="*/ 8358 w 12372"/>
                <a:gd name="connsiteY3-28" fmla="*/ 2517 h 10000"/>
                <a:gd name="connsiteX4-29" fmla="*/ 9855 w 12372"/>
                <a:gd name="connsiteY4-30" fmla="*/ 10000 h 10000"/>
                <a:gd name="connsiteX0-31" fmla="*/ 9855 w 12372"/>
                <a:gd name="connsiteY0-32" fmla="*/ 10000 h 10000"/>
                <a:gd name="connsiteX1-33" fmla="*/ 22 w 12372"/>
                <a:gd name="connsiteY1-34" fmla="*/ 4092 h 10000"/>
                <a:gd name="connsiteX2-35" fmla="*/ 0 w 12372"/>
                <a:gd name="connsiteY2-36" fmla="*/ 0 h 10000"/>
                <a:gd name="connsiteX3-37" fmla="*/ 10171 w 12372"/>
                <a:gd name="connsiteY3-38" fmla="*/ 2661 h 10000"/>
                <a:gd name="connsiteX4-39" fmla="*/ 9855 w 12372"/>
                <a:gd name="connsiteY4-40" fmla="*/ 10000 h 10000"/>
                <a:gd name="connsiteX0-41" fmla="*/ 12843 w 15360"/>
                <a:gd name="connsiteY0-42" fmla="*/ 10000 h 10000"/>
                <a:gd name="connsiteX1-43" fmla="*/ 3010 w 15360"/>
                <a:gd name="connsiteY1-44" fmla="*/ 4092 h 10000"/>
                <a:gd name="connsiteX2-45" fmla="*/ 2988 w 15360"/>
                <a:gd name="connsiteY2-46" fmla="*/ 0 h 10000"/>
                <a:gd name="connsiteX3-47" fmla="*/ 13159 w 15360"/>
                <a:gd name="connsiteY3-48" fmla="*/ 2661 h 10000"/>
                <a:gd name="connsiteX4-49" fmla="*/ 12843 w 15360"/>
                <a:gd name="connsiteY4-50" fmla="*/ 10000 h 10000"/>
                <a:gd name="connsiteX0-51" fmla="*/ 12358 w 14875"/>
                <a:gd name="connsiteY0-52" fmla="*/ 10000 h 10000"/>
                <a:gd name="connsiteX1-53" fmla="*/ 3010 w 14875"/>
                <a:gd name="connsiteY1-54" fmla="*/ 4167 h 10000"/>
                <a:gd name="connsiteX2-55" fmla="*/ 2503 w 14875"/>
                <a:gd name="connsiteY2-56" fmla="*/ 0 h 10000"/>
                <a:gd name="connsiteX3-57" fmla="*/ 12674 w 14875"/>
                <a:gd name="connsiteY3-58" fmla="*/ 2661 h 10000"/>
                <a:gd name="connsiteX4-59" fmla="*/ 12358 w 14875"/>
                <a:gd name="connsiteY4-60" fmla="*/ 10000 h 10000"/>
                <a:gd name="connsiteX0-61" fmla="*/ 12358 w 14875"/>
                <a:gd name="connsiteY0-62" fmla="*/ 10000 h 10000"/>
                <a:gd name="connsiteX1-63" fmla="*/ 3010 w 14875"/>
                <a:gd name="connsiteY1-64" fmla="*/ 4167 h 10000"/>
                <a:gd name="connsiteX2-65" fmla="*/ 2503 w 14875"/>
                <a:gd name="connsiteY2-66" fmla="*/ 0 h 10000"/>
                <a:gd name="connsiteX3-67" fmla="*/ 12674 w 14875"/>
                <a:gd name="connsiteY3-68" fmla="*/ 2661 h 10000"/>
                <a:gd name="connsiteX4-69" fmla="*/ 12358 w 14875"/>
                <a:gd name="connsiteY4-70" fmla="*/ 10000 h 10000"/>
                <a:gd name="connsiteX0-71" fmla="*/ 11614 w 14131"/>
                <a:gd name="connsiteY0-72" fmla="*/ 10000 h 10000"/>
                <a:gd name="connsiteX1-73" fmla="*/ 2266 w 14131"/>
                <a:gd name="connsiteY1-74" fmla="*/ 4167 h 10000"/>
                <a:gd name="connsiteX2-75" fmla="*/ 1759 w 14131"/>
                <a:gd name="connsiteY2-76" fmla="*/ 0 h 10000"/>
                <a:gd name="connsiteX3-77" fmla="*/ 11930 w 14131"/>
                <a:gd name="connsiteY3-78" fmla="*/ 2661 h 10000"/>
                <a:gd name="connsiteX4-79" fmla="*/ 11614 w 14131"/>
                <a:gd name="connsiteY4-80" fmla="*/ 10000 h 10000"/>
                <a:gd name="connsiteX0-81" fmla="*/ 10844 w 13361"/>
                <a:gd name="connsiteY0-82" fmla="*/ 9874 h 9874"/>
                <a:gd name="connsiteX1-83" fmla="*/ 1496 w 13361"/>
                <a:gd name="connsiteY1-84" fmla="*/ 4041 h 9874"/>
                <a:gd name="connsiteX2-85" fmla="*/ 1870 w 13361"/>
                <a:gd name="connsiteY2-86" fmla="*/ 0 h 9874"/>
                <a:gd name="connsiteX3-87" fmla="*/ 11160 w 13361"/>
                <a:gd name="connsiteY3-88" fmla="*/ 2535 h 9874"/>
                <a:gd name="connsiteX4-89" fmla="*/ 10844 w 13361"/>
                <a:gd name="connsiteY4-90" fmla="*/ 9874 h 9874"/>
                <a:gd name="connsiteX0-91" fmla="*/ 8164 w 10048"/>
                <a:gd name="connsiteY0-92" fmla="*/ 10012 h 10012"/>
                <a:gd name="connsiteX1-93" fmla="*/ 1168 w 10048"/>
                <a:gd name="connsiteY1-94" fmla="*/ 4105 h 10012"/>
                <a:gd name="connsiteX2-95" fmla="*/ 1154 w 10048"/>
                <a:gd name="connsiteY2-96" fmla="*/ 0 h 10012"/>
                <a:gd name="connsiteX3-97" fmla="*/ 8401 w 10048"/>
                <a:gd name="connsiteY3-98" fmla="*/ 2579 h 10012"/>
                <a:gd name="connsiteX4-99" fmla="*/ 8164 w 10048"/>
                <a:gd name="connsiteY4-100" fmla="*/ 10012 h 10012"/>
                <a:gd name="connsiteX0-101" fmla="*/ 8156 w 10040"/>
                <a:gd name="connsiteY0-102" fmla="*/ 9988 h 9988"/>
                <a:gd name="connsiteX1-103" fmla="*/ 1160 w 10040"/>
                <a:gd name="connsiteY1-104" fmla="*/ 4081 h 9988"/>
                <a:gd name="connsiteX2-105" fmla="*/ 1197 w 10040"/>
                <a:gd name="connsiteY2-106" fmla="*/ 0 h 9988"/>
                <a:gd name="connsiteX3-107" fmla="*/ 8393 w 10040"/>
                <a:gd name="connsiteY3-108" fmla="*/ 2555 h 9988"/>
                <a:gd name="connsiteX4-109" fmla="*/ 8156 w 10040"/>
                <a:gd name="connsiteY4-110" fmla="*/ 9988 h 9988"/>
                <a:gd name="connsiteX0-111" fmla="*/ 8124 w 10000"/>
                <a:gd name="connsiteY0-112" fmla="*/ 10000 h 10000"/>
                <a:gd name="connsiteX1-113" fmla="*/ 1155 w 10000"/>
                <a:gd name="connsiteY1-114" fmla="*/ 4086 h 10000"/>
                <a:gd name="connsiteX2-115" fmla="*/ 1192 w 10000"/>
                <a:gd name="connsiteY2-116" fmla="*/ 0 h 10000"/>
                <a:gd name="connsiteX3-117" fmla="*/ 8360 w 10000"/>
                <a:gd name="connsiteY3-118" fmla="*/ 2558 h 10000"/>
                <a:gd name="connsiteX4-119" fmla="*/ 8124 w 10000"/>
                <a:gd name="connsiteY4-120" fmla="*/ 10000 h 10000"/>
                <a:gd name="connsiteX0-121" fmla="*/ 6932 w 8808"/>
                <a:gd name="connsiteY0-122" fmla="*/ 10000 h 10000"/>
                <a:gd name="connsiteX1-123" fmla="*/ 1566 w 8808"/>
                <a:gd name="connsiteY1-124" fmla="*/ 5090 h 10000"/>
                <a:gd name="connsiteX2-125" fmla="*/ 0 w 8808"/>
                <a:gd name="connsiteY2-126" fmla="*/ 0 h 10000"/>
                <a:gd name="connsiteX3-127" fmla="*/ 7168 w 8808"/>
                <a:gd name="connsiteY3-128" fmla="*/ 2558 h 10000"/>
                <a:gd name="connsiteX4-129" fmla="*/ 6932 w 8808"/>
                <a:gd name="connsiteY4-130" fmla="*/ 10000 h 10000"/>
                <a:gd name="connsiteX0-131" fmla="*/ 7870 w 10000"/>
                <a:gd name="connsiteY0-132" fmla="*/ 10000 h 10000"/>
                <a:gd name="connsiteX1-133" fmla="*/ 1778 w 10000"/>
                <a:gd name="connsiteY1-134" fmla="*/ 5090 h 10000"/>
                <a:gd name="connsiteX2-135" fmla="*/ 0 w 10000"/>
                <a:gd name="connsiteY2-136" fmla="*/ 0 h 10000"/>
                <a:gd name="connsiteX3-137" fmla="*/ 8138 w 10000"/>
                <a:gd name="connsiteY3-138" fmla="*/ 2558 h 10000"/>
                <a:gd name="connsiteX4-139" fmla="*/ 7870 w 10000"/>
                <a:gd name="connsiteY4-140" fmla="*/ 10000 h 10000"/>
                <a:gd name="connsiteX0-141" fmla="*/ 7870 w 10000"/>
                <a:gd name="connsiteY0-142" fmla="*/ 10000 h 10000"/>
                <a:gd name="connsiteX1-143" fmla="*/ 1778 w 10000"/>
                <a:gd name="connsiteY1-144" fmla="*/ 5090 h 10000"/>
                <a:gd name="connsiteX2-145" fmla="*/ 0 w 10000"/>
                <a:gd name="connsiteY2-146" fmla="*/ 0 h 10000"/>
                <a:gd name="connsiteX3-147" fmla="*/ 8138 w 10000"/>
                <a:gd name="connsiteY3-148" fmla="*/ 2558 h 10000"/>
                <a:gd name="connsiteX4-149" fmla="*/ 7870 w 10000"/>
                <a:gd name="connsiteY4-150" fmla="*/ 10000 h 10000"/>
                <a:gd name="connsiteX0-151" fmla="*/ 7870 w 10000"/>
                <a:gd name="connsiteY0-152" fmla="*/ 10000 h 10000"/>
                <a:gd name="connsiteX1-153" fmla="*/ 1778 w 10000"/>
                <a:gd name="connsiteY1-154" fmla="*/ 5090 h 10000"/>
                <a:gd name="connsiteX2-155" fmla="*/ 0 w 10000"/>
                <a:gd name="connsiteY2-156" fmla="*/ 0 h 10000"/>
                <a:gd name="connsiteX3-157" fmla="*/ 8138 w 10000"/>
                <a:gd name="connsiteY3-158" fmla="*/ 2558 h 10000"/>
                <a:gd name="connsiteX4-159" fmla="*/ 7870 w 10000"/>
                <a:gd name="connsiteY4-160" fmla="*/ 10000 h 10000"/>
                <a:gd name="connsiteX0-161" fmla="*/ 7870 w 10000"/>
                <a:gd name="connsiteY0-162" fmla="*/ 10000 h 10000"/>
                <a:gd name="connsiteX1-163" fmla="*/ 1778 w 10000"/>
                <a:gd name="connsiteY1-164" fmla="*/ 5090 h 10000"/>
                <a:gd name="connsiteX2-165" fmla="*/ 0 w 10000"/>
                <a:gd name="connsiteY2-166" fmla="*/ 0 h 10000"/>
                <a:gd name="connsiteX3-167" fmla="*/ 8138 w 10000"/>
                <a:gd name="connsiteY3-168" fmla="*/ 2558 h 10000"/>
                <a:gd name="connsiteX4-169" fmla="*/ 7870 w 10000"/>
                <a:gd name="connsiteY4-170" fmla="*/ 10000 h 10000"/>
                <a:gd name="connsiteX0-171" fmla="*/ 7870 w 10000"/>
                <a:gd name="connsiteY0-172" fmla="*/ 10000 h 10000"/>
                <a:gd name="connsiteX1-173" fmla="*/ 1778 w 10000"/>
                <a:gd name="connsiteY1-174" fmla="*/ 5090 h 10000"/>
                <a:gd name="connsiteX2-175" fmla="*/ 0 w 10000"/>
                <a:gd name="connsiteY2-176" fmla="*/ 0 h 10000"/>
                <a:gd name="connsiteX3-177" fmla="*/ 8138 w 10000"/>
                <a:gd name="connsiteY3-178" fmla="*/ 2558 h 10000"/>
                <a:gd name="connsiteX4-179" fmla="*/ 7870 w 10000"/>
                <a:gd name="connsiteY4-18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7870" y="10000"/>
                  </a:moveTo>
                  <a:cubicBezTo>
                    <a:pt x="5700" y="5823"/>
                    <a:pt x="3572" y="5753"/>
                    <a:pt x="1778" y="5090"/>
                  </a:cubicBezTo>
                  <a:lnTo>
                    <a:pt x="0" y="0"/>
                  </a:lnTo>
                  <a:cubicBezTo>
                    <a:pt x="337" y="51"/>
                    <a:pt x="6826" y="891"/>
                    <a:pt x="8138" y="2558"/>
                  </a:cubicBezTo>
                  <a:cubicBezTo>
                    <a:pt x="9449" y="4225"/>
                    <a:pt x="10000" y="5798"/>
                    <a:pt x="7870" y="10000"/>
                  </a:cubicBezTo>
                  <a:close/>
                </a:path>
              </a:pathLst>
            </a:custGeom>
            <a:gradFill flip="none" rotWithShape="1">
              <a:gsLst>
                <a:gs pos="0">
                  <a:schemeClr val="accent3">
                    <a:alpha val="68000"/>
                  </a:schemeClr>
                </a:gs>
                <a:gs pos="100000">
                  <a:schemeClr val="accent4">
                    <a:alpha val="32000"/>
                  </a:schemeClr>
                </a:gs>
              </a:gsLst>
              <a:lin ang="0" scaled="1"/>
              <a:tileRect/>
            </a:gradFill>
            <a:ln w="9525">
              <a:noFill/>
              <a:round/>
            </a:ln>
            <a:effectLst/>
          </p:spPr>
          <p:txBody>
            <a:bodyPr/>
            <a:lstStyle/>
            <a:p>
              <a:endParaRPr lang="en-US">
                <a:solidFill>
                  <a:srgbClr val="000000"/>
                </a:solidFill>
              </a:endParaRPr>
            </a:p>
          </p:txBody>
        </p:sp>
        <p:grpSp>
          <p:nvGrpSpPr>
            <p:cNvPr id="18" name="Group 32"/>
            <p:cNvGrpSpPr/>
            <p:nvPr/>
          </p:nvGrpSpPr>
          <p:grpSpPr bwMode="gray">
            <a:xfrm rot="16851761">
              <a:off x="-2491395" y="478878"/>
              <a:ext cx="8620242" cy="4805094"/>
              <a:chOff x="9" y="83"/>
              <a:chExt cx="1792" cy="716"/>
            </a:xfrm>
          </p:grpSpPr>
          <p:sp>
            <p:nvSpPr>
              <p:cNvPr id="22" name="Freeform 33"/>
              <p:cNvSpPr/>
              <p:nvPr/>
            </p:nvSpPr>
            <p:spPr bwMode="gray">
              <a:xfrm>
                <a:off x="10" y="83"/>
                <a:ext cx="1791" cy="716"/>
              </a:xfrm>
              <a:custGeom>
                <a:avLst/>
                <a:gdLst>
                  <a:gd name="connsiteX0" fmla="*/ 10000 w 10000"/>
                  <a:gd name="connsiteY0" fmla="*/ 447 h 9921"/>
                  <a:gd name="connsiteX1" fmla="*/ 60 w 10000"/>
                  <a:gd name="connsiteY1" fmla="*/ 2024 h 9921"/>
                  <a:gd name="connsiteX2" fmla="*/ 20 w 10000"/>
                  <a:gd name="connsiteY2" fmla="*/ 809 h 9921"/>
                  <a:gd name="connsiteX3" fmla="*/ 4494 w 10000"/>
                  <a:gd name="connsiteY3" fmla="*/ 514 h 9921"/>
                  <a:gd name="connsiteX4" fmla="*/ 10000 w 10000"/>
                  <a:gd name="connsiteY4" fmla="*/ 447 h 9921"/>
                  <a:gd name="connsiteX0-1" fmla="*/ 10000 w 10000"/>
                  <a:gd name="connsiteY0-2" fmla="*/ 0 h 9549"/>
                  <a:gd name="connsiteX1-3" fmla="*/ 60 w 10000"/>
                  <a:gd name="connsiteY1-4" fmla="*/ 1589 h 9549"/>
                  <a:gd name="connsiteX2-5" fmla="*/ 20 w 10000"/>
                  <a:gd name="connsiteY2-6" fmla="*/ 364 h 9549"/>
                  <a:gd name="connsiteX3-7" fmla="*/ 4494 w 10000"/>
                  <a:gd name="connsiteY3-8" fmla="*/ 67 h 9549"/>
                  <a:gd name="connsiteX4-9" fmla="*/ 10000 w 10000"/>
                  <a:gd name="connsiteY4-10" fmla="*/ 0 h 9549"/>
                  <a:gd name="connsiteX0-11" fmla="*/ 9980 w 9980"/>
                  <a:gd name="connsiteY0-12" fmla="*/ 0 h 10000"/>
                  <a:gd name="connsiteX1-13" fmla="*/ 40 w 9980"/>
                  <a:gd name="connsiteY1-14" fmla="*/ 1664 h 10000"/>
                  <a:gd name="connsiteX2-15" fmla="*/ 0 w 9980"/>
                  <a:gd name="connsiteY2-16" fmla="*/ 381 h 10000"/>
                  <a:gd name="connsiteX3-17" fmla="*/ 4474 w 9980"/>
                  <a:gd name="connsiteY3-18" fmla="*/ 70 h 10000"/>
                  <a:gd name="connsiteX4-19" fmla="*/ 9980 w 9980"/>
                  <a:gd name="connsiteY4-20" fmla="*/ 0 h 10000"/>
                  <a:gd name="connsiteX0-21" fmla="*/ 10000 w 10000"/>
                  <a:gd name="connsiteY0-22" fmla="*/ 0 h 10144"/>
                  <a:gd name="connsiteX1-23" fmla="*/ 129 w 10000"/>
                  <a:gd name="connsiteY1-24" fmla="*/ 1808 h 10144"/>
                  <a:gd name="connsiteX2-25" fmla="*/ 0 w 10000"/>
                  <a:gd name="connsiteY2-26" fmla="*/ 381 h 10144"/>
                  <a:gd name="connsiteX3-27" fmla="*/ 4483 w 10000"/>
                  <a:gd name="connsiteY3-28" fmla="*/ 70 h 10144"/>
                  <a:gd name="connsiteX4-29" fmla="*/ 10000 w 10000"/>
                  <a:gd name="connsiteY4-30" fmla="*/ 0 h 10144"/>
                  <a:gd name="connsiteX0-31" fmla="*/ 10000 w 10000"/>
                  <a:gd name="connsiteY0-32" fmla="*/ 0 h 10144"/>
                  <a:gd name="connsiteX1-33" fmla="*/ 129 w 10000"/>
                  <a:gd name="connsiteY1-34" fmla="*/ 1808 h 10144"/>
                  <a:gd name="connsiteX2-35" fmla="*/ 0 w 10000"/>
                  <a:gd name="connsiteY2-36" fmla="*/ 381 h 10144"/>
                  <a:gd name="connsiteX3-37" fmla="*/ 4483 w 10000"/>
                  <a:gd name="connsiteY3-38" fmla="*/ 70 h 10144"/>
                  <a:gd name="connsiteX4-39" fmla="*/ 10000 w 10000"/>
                  <a:gd name="connsiteY4-40" fmla="*/ 0 h 10144"/>
                  <a:gd name="connsiteX0-41" fmla="*/ 9909 w 9909"/>
                  <a:gd name="connsiteY0-42" fmla="*/ 0 h 10144"/>
                  <a:gd name="connsiteX1-43" fmla="*/ 38 w 9909"/>
                  <a:gd name="connsiteY1-44" fmla="*/ 1808 h 10144"/>
                  <a:gd name="connsiteX2-45" fmla="*/ 0 w 9909"/>
                  <a:gd name="connsiteY2-46" fmla="*/ 1109 h 10144"/>
                  <a:gd name="connsiteX3-47" fmla="*/ 4392 w 9909"/>
                  <a:gd name="connsiteY3-48" fmla="*/ 70 h 10144"/>
                  <a:gd name="connsiteX4-49" fmla="*/ 9909 w 9909"/>
                  <a:gd name="connsiteY4-50" fmla="*/ 0 h 10144"/>
                  <a:gd name="connsiteX0-51" fmla="*/ 10000 w 10000"/>
                  <a:gd name="connsiteY0-52" fmla="*/ 0 h 10000"/>
                  <a:gd name="connsiteX1-53" fmla="*/ 38 w 10000"/>
                  <a:gd name="connsiteY1-54" fmla="*/ 1782 h 10000"/>
                  <a:gd name="connsiteX2-55" fmla="*/ 0 w 10000"/>
                  <a:gd name="connsiteY2-56" fmla="*/ 1093 h 10000"/>
                  <a:gd name="connsiteX3-57" fmla="*/ 4423 w 10000"/>
                  <a:gd name="connsiteY3-58" fmla="*/ 100 h 10000"/>
                  <a:gd name="connsiteX4-59" fmla="*/ 10000 w 10000"/>
                  <a:gd name="connsiteY4-6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10000" y="0"/>
                    </a:moveTo>
                    <a:cubicBezTo>
                      <a:pt x="9524" y="1154"/>
                      <a:pt x="5292" y="10000"/>
                      <a:pt x="38" y="1782"/>
                    </a:cubicBezTo>
                    <a:cubicBezTo>
                      <a:pt x="25" y="1553"/>
                      <a:pt x="13" y="1323"/>
                      <a:pt x="0" y="1093"/>
                    </a:cubicBezTo>
                    <a:lnTo>
                      <a:pt x="4423" y="100"/>
                    </a:lnTo>
                    <a:cubicBezTo>
                      <a:pt x="6736" y="635"/>
                      <a:pt x="7881" y="3682"/>
                      <a:pt x="10000" y="0"/>
                    </a:cubicBezTo>
                    <a:close/>
                  </a:path>
                </a:pathLst>
              </a:custGeom>
              <a:gradFill rotWithShape="1">
                <a:gsLst>
                  <a:gs pos="0">
                    <a:schemeClr val="accent1">
                      <a:alpha val="59000"/>
                    </a:schemeClr>
                  </a:gs>
                  <a:gs pos="100000">
                    <a:schemeClr val="accent2">
                      <a:alpha val="46000"/>
                    </a:schemeClr>
                  </a:gs>
                </a:gsLst>
                <a:lin ang="0" scaled="1"/>
              </a:gradFill>
              <a:ln w="9525">
                <a:noFill/>
                <a:round/>
              </a:ln>
              <a:effectLst/>
            </p:spPr>
            <p:txBody>
              <a:bodyPr/>
              <a:lstStyle/>
              <a:p>
                <a:endParaRPr lang="en-US">
                  <a:solidFill>
                    <a:srgbClr val="000000"/>
                  </a:solidFill>
                </a:endParaRPr>
              </a:p>
            </p:txBody>
          </p:sp>
          <p:sp>
            <p:nvSpPr>
              <p:cNvPr id="23" name="Freeform 34"/>
              <p:cNvSpPr/>
              <p:nvPr/>
            </p:nvSpPr>
            <p:spPr bwMode="gray">
              <a:xfrm>
                <a:off x="9" y="163"/>
                <a:ext cx="1474" cy="254"/>
              </a:xfrm>
              <a:custGeom>
                <a:avLst/>
                <a:gdLst>
                  <a:gd name="connsiteX0" fmla="*/ 9150 w 9150"/>
                  <a:gd name="connsiteY0" fmla="*/ 1607 h 10000"/>
                  <a:gd name="connsiteX1" fmla="*/ 0 w 9150"/>
                  <a:gd name="connsiteY1" fmla="*/ 0 h 10000"/>
                  <a:gd name="connsiteX2" fmla="*/ 9150 w 9150"/>
                  <a:gd name="connsiteY2" fmla="*/ 1607 h 10000"/>
                  <a:gd name="connsiteX0-1" fmla="*/ 10000 w 10000"/>
                  <a:gd name="connsiteY0-2" fmla="*/ 1607 h 10000"/>
                  <a:gd name="connsiteX1-3" fmla="*/ 0 w 10000"/>
                  <a:gd name="connsiteY1-4" fmla="*/ 0 h 10000"/>
                  <a:gd name="connsiteX2-5" fmla="*/ 10000 w 10000"/>
                  <a:gd name="connsiteY2-6" fmla="*/ 1607 h 10000"/>
                  <a:gd name="connsiteX0-7" fmla="*/ 10000 w 10000"/>
                  <a:gd name="connsiteY0-8" fmla="*/ 1607 h 8779"/>
                  <a:gd name="connsiteX1-9" fmla="*/ 0 w 10000"/>
                  <a:gd name="connsiteY1-10" fmla="*/ 0 h 8779"/>
                  <a:gd name="connsiteX2-11" fmla="*/ 10000 w 10000"/>
                  <a:gd name="connsiteY2-12" fmla="*/ 1607 h 8779"/>
                  <a:gd name="connsiteX0-13" fmla="*/ 10000 w 10000"/>
                  <a:gd name="connsiteY0-14" fmla="*/ 1831 h 9939"/>
                  <a:gd name="connsiteX1-15" fmla="*/ 0 w 10000"/>
                  <a:gd name="connsiteY1-16" fmla="*/ 0 h 9939"/>
                  <a:gd name="connsiteX2-17" fmla="*/ 10000 w 10000"/>
                  <a:gd name="connsiteY2-18" fmla="*/ 1831 h 9939"/>
                </a:gdLst>
                <a:ahLst/>
                <a:cxnLst>
                  <a:cxn ang="0">
                    <a:pos x="connsiteX0-1" y="connsiteY0-2"/>
                  </a:cxn>
                  <a:cxn ang="0">
                    <a:pos x="connsiteX1-3" y="connsiteY1-4"/>
                  </a:cxn>
                  <a:cxn ang="0">
                    <a:pos x="connsiteX2-5" y="connsiteY2-6"/>
                  </a:cxn>
                </a:cxnLst>
                <a:rect l="l" t="t" r="r" b="b"/>
                <a:pathLst>
                  <a:path w="10000" h="9939">
                    <a:moveTo>
                      <a:pt x="10000" y="1831"/>
                    </a:moveTo>
                    <a:cubicBezTo>
                      <a:pt x="8481" y="6411"/>
                      <a:pt x="4077" y="9939"/>
                      <a:pt x="0" y="0"/>
                    </a:cubicBezTo>
                    <a:cubicBezTo>
                      <a:pt x="4530" y="9589"/>
                      <a:pt x="8684" y="5275"/>
                      <a:pt x="10000" y="1831"/>
                    </a:cubicBezTo>
                    <a:close/>
                  </a:path>
                </a:pathLst>
              </a:custGeom>
              <a:gradFill rotWithShape="1">
                <a:gsLst>
                  <a:gs pos="0">
                    <a:schemeClr val="accent1">
                      <a:alpha val="0"/>
                    </a:schemeClr>
                  </a:gs>
                  <a:gs pos="50000">
                    <a:schemeClr val="accent1">
                      <a:gamma/>
                      <a:tint val="0"/>
                      <a:invGamma/>
                    </a:schemeClr>
                  </a:gs>
                  <a:gs pos="100000">
                    <a:schemeClr val="accent1">
                      <a:alpha val="0"/>
                    </a:schemeClr>
                  </a:gs>
                </a:gsLst>
                <a:lin ang="0" scaled="1"/>
              </a:gradFill>
              <a:ln w="9525">
                <a:noFill/>
                <a:round/>
              </a:ln>
              <a:effectLst/>
            </p:spPr>
            <p:txBody>
              <a:bodyPr/>
              <a:lstStyle/>
              <a:p>
                <a:endParaRPr lang="en-US">
                  <a:solidFill>
                    <a:srgbClr val="000000"/>
                  </a:solidFill>
                </a:endParaRPr>
              </a:p>
            </p:txBody>
          </p:sp>
        </p:grpSp>
        <p:grpSp>
          <p:nvGrpSpPr>
            <p:cNvPr id="19" name="Group 16"/>
            <p:cNvGrpSpPr/>
            <p:nvPr/>
          </p:nvGrpSpPr>
          <p:grpSpPr bwMode="gray">
            <a:xfrm rot="365017" flipH="1">
              <a:off x="250583" y="4665466"/>
              <a:ext cx="4390437" cy="3563893"/>
              <a:chOff x="10100166" y="2527144"/>
              <a:chExt cx="3959883" cy="1987264"/>
            </a:xfrm>
          </p:grpSpPr>
          <p:sp>
            <p:nvSpPr>
              <p:cNvPr id="20" name="Freeform 31"/>
              <p:cNvSpPr/>
              <p:nvPr/>
            </p:nvSpPr>
            <p:spPr bwMode="gray">
              <a:xfrm rot="14519196" flipV="1">
                <a:off x="11301814" y="1756173"/>
                <a:ext cx="1987264" cy="3529206"/>
              </a:xfrm>
              <a:custGeom>
                <a:avLst/>
                <a:gdLst>
                  <a:gd name="connsiteX0" fmla="*/ 0 w 10000"/>
                  <a:gd name="connsiteY0" fmla="*/ 1216 h 10765"/>
                  <a:gd name="connsiteX1" fmla="*/ 10000 w 10000"/>
                  <a:gd name="connsiteY1" fmla="*/ 10765 h 10765"/>
                  <a:gd name="connsiteX2" fmla="*/ 333 w 10000"/>
                  <a:gd name="connsiteY2" fmla="*/ 0 h 10765"/>
                  <a:gd name="connsiteX3" fmla="*/ 0 w 10000"/>
                  <a:gd name="connsiteY3" fmla="*/ 1216 h 10765"/>
                  <a:gd name="connsiteX0-1" fmla="*/ 0 w 10000"/>
                  <a:gd name="connsiteY0-2" fmla="*/ 1385 h 10934"/>
                  <a:gd name="connsiteX1-3" fmla="*/ 10000 w 10000"/>
                  <a:gd name="connsiteY1-4" fmla="*/ 10934 h 10934"/>
                  <a:gd name="connsiteX2-5" fmla="*/ 185 w 10000"/>
                  <a:gd name="connsiteY2-6" fmla="*/ 0 h 10934"/>
                  <a:gd name="connsiteX3-7" fmla="*/ 0 w 10000"/>
                  <a:gd name="connsiteY3-8" fmla="*/ 1385 h 10934"/>
                  <a:gd name="connsiteX0-9" fmla="*/ 203 w 9823"/>
                  <a:gd name="connsiteY0-10" fmla="*/ 464 h 10934"/>
                  <a:gd name="connsiteX1-11" fmla="*/ 9823 w 9823"/>
                  <a:gd name="connsiteY1-12" fmla="*/ 10934 h 10934"/>
                  <a:gd name="connsiteX2-13" fmla="*/ 8 w 9823"/>
                  <a:gd name="connsiteY2-14" fmla="*/ 0 h 10934"/>
                  <a:gd name="connsiteX3-15" fmla="*/ 203 w 9823"/>
                  <a:gd name="connsiteY3-16" fmla="*/ 464 h 10934"/>
                  <a:gd name="connsiteX0-17" fmla="*/ 207 w 10540"/>
                  <a:gd name="connsiteY0-18" fmla="*/ 424 h 9785"/>
                  <a:gd name="connsiteX1-19" fmla="*/ 10540 w 10540"/>
                  <a:gd name="connsiteY1-20" fmla="*/ 9785 h 9785"/>
                  <a:gd name="connsiteX2-21" fmla="*/ 8 w 10540"/>
                  <a:gd name="connsiteY2-22" fmla="*/ 0 h 9785"/>
                  <a:gd name="connsiteX3-23" fmla="*/ 207 w 10540"/>
                  <a:gd name="connsiteY3-24" fmla="*/ 424 h 9785"/>
                  <a:gd name="connsiteX0-25" fmla="*/ 196 w 10000"/>
                  <a:gd name="connsiteY0-26" fmla="*/ 433 h 10000"/>
                  <a:gd name="connsiteX1-27" fmla="*/ 10000 w 10000"/>
                  <a:gd name="connsiteY1-28" fmla="*/ 10000 h 10000"/>
                  <a:gd name="connsiteX2-29" fmla="*/ 8 w 10000"/>
                  <a:gd name="connsiteY2-30" fmla="*/ 0 h 10000"/>
                  <a:gd name="connsiteX3-31" fmla="*/ 196 w 10000"/>
                  <a:gd name="connsiteY3-32" fmla="*/ 433 h 10000"/>
                  <a:gd name="connsiteX0-33" fmla="*/ 196 w 10000"/>
                  <a:gd name="connsiteY0-34" fmla="*/ 433 h 10000"/>
                  <a:gd name="connsiteX1-35" fmla="*/ 10000 w 10000"/>
                  <a:gd name="connsiteY1-36" fmla="*/ 10000 h 10000"/>
                  <a:gd name="connsiteX2-37" fmla="*/ 8 w 10000"/>
                  <a:gd name="connsiteY2-38" fmla="*/ 0 h 10000"/>
                  <a:gd name="connsiteX3-39" fmla="*/ 196 w 10000"/>
                  <a:gd name="connsiteY3-40" fmla="*/ 433 h 10000"/>
                  <a:gd name="connsiteX0-41" fmla="*/ 196 w 10000"/>
                  <a:gd name="connsiteY0-42" fmla="*/ 433 h 10000"/>
                  <a:gd name="connsiteX1-43" fmla="*/ 10000 w 10000"/>
                  <a:gd name="connsiteY1-44" fmla="*/ 10000 h 10000"/>
                  <a:gd name="connsiteX2-45" fmla="*/ 8 w 10000"/>
                  <a:gd name="connsiteY2-46" fmla="*/ 0 h 10000"/>
                  <a:gd name="connsiteX3-47" fmla="*/ 196 w 10000"/>
                  <a:gd name="connsiteY3-48" fmla="*/ 433 h 10000"/>
                  <a:gd name="connsiteX0-49" fmla="*/ 0 w 10003"/>
                  <a:gd name="connsiteY0-50" fmla="*/ 191 h 10000"/>
                  <a:gd name="connsiteX1-51" fmla="*/ 10003 w 10003"/>
                  <a:gd name="connsiteY1-52" fmla="*/ 10000 h 10000"/>
                  <a:gd name="connsiteX2-53" fmla="*/ 11 w 10003"/>
                  <a:gd name="connsiteY2-54" fmla="*/ 0 h 10000"/>
                  <a:gd name="connsiteX3-55" fmla="*/ 0 w 10003"/>
                  <a:gd name="connsiteY3-56" fmla="*/ 191 h 10000"/>
                  <a:gd name="connsiteX0-57" fmla="*/ 13 w 10016"/>
                  <a:gd name="connsiteY0-58" fmla="*/ 214 h 10023"/>
                  <a:gd name="connsiteX1-59" fmla="*/ 10016 w 10016"/>
                  <a:gd name="connsiteY1-60" fmla="*/ 10023 h 10023"/>
                  <a:gd name="connsiteX2-61" fmla="*/ 8 w 10016"/>
                  <a:gd name="connsiteY2-62" fmla="*/ 0 h 10023"/>
                  <a:gd name="connsiteX3-63" fmla="*/ 13 w 10016"/>
                  <a:gd name="connsiteY3-64" fmla="*/ 214 h 10023"/>
                  <a:gd name="connsiteX0-65" fmla="*/ 53 w 10056"/>
                  <a:gd name="connsiteY0-66" fmla="*/ 193 h 10002"/>
                  <a:gd name="connsiteX1-67" fmla="*/ 10056 w 10056"/>
                  <a:gd name="connsiteY1-68" fmla="*/ 10002 h 10002"/>
                  <a:gd name="connsiteX2-69" fmla="*/ 8 w 10056"/>
                  <a:gd name="connsiteY2-70" fmla="*/ 0 h 10002"/>
                  <a:gd name="connsiteX3-71" fmla="*/ 53 w 10056"/>
                  <a:gd name="connsiteY3-72" fmla="*/ 193 h 10002"/>
                  <a:gd name="connsiteX0-73" fmla="*/ 93 w 10056"/>
                  <a:gd name="connsiteY0-74" fmla="*/ 172 h 10002"/>
                  <a:gd name="connsiteX1-75" fmla="*/ 10056 w 10056"/>
                  <a:gd name="connsiteY1-76" fmla="*/ 10002 h 10002"/>
                  <a:gd name="connsiteX2-77" fmla="*/ 8 w 10056"/>
                  <a:gd name="connsiteY2-78" fmla="*/ 0 h 10002"/>
                  <a:gd name="connsiteX3-79" fmla="*/ 93 w 10056"/>
                  <a:gd name="connsiteY3-80" fmla="*/ 172 h 10002"/>
                  <a:gd name="connsiteX0-81" fmla="*/ 93 w 10056"/>
                  <a:gd name="connsiteY0-82" fmla="*/ 172 h 10002"/>
                  <a:gd name="connsiteX1-83" fmla="*/ 10056 w 10056"/>
                  <a:gd name="connsiteY1-84" fmla="*/ 10002 h 10002"/>
                  <a:gd name="connsiteX2-85" fmla="*/ 8 w 10056"/>
                  <a:gd name="connsiteY2-86" fmla="*/ 0 h 10002"/>
                  <a:gd name="connsiteX3-87" fmla="*/ 93 w 10056"/>
                  <a:gd name="connsiteY3-88" fmla="*/ 172 h 10002"/>
                  <a:gd name="connsiteX0-89" fmla="*/ 85 w 10048"/>
                  <a:gd name="connsiteY0-90" fmla="*/ 172 h 10002"/>
                  <a:gd name="connsiteX1-91" fmla="*/ 10048 w 10048"/>
                  <a:gd name="connsiteY1-92" fmla="*/ 10002 h 10002"/>
                  <a:gd name="connsiteX2-93" fmla="*/ 0 w 10048"/>
                  <a:gd name="connsiteY2-94" fmla="*/ 0 h 10002"/>
                  <a:gd name="connsiteX3-95" fmla="*/ 85 w 10048"/>
                  <a:gd name="connsiteY3-96" fmla="*/ 172 h 10002"/>
                </a:gdLst>
                <a:ahLst/>
                <a:cxnLst>
                  <a:cxn ang="0">
                    <a:pos x="connsiteX0-1" y="connsiteY0-2"/>
                  </a:cxn>
                  <a:cxn ang="0">
                    <a:pos x="connsiteX1-3" y="connsiteY1-4"/>
                  </a:cxn>
                  <a:cxn ang="0">
                    <a:pos x="connsiteX2-5" y="connsiteY2-6"/>
                  </a:cxn>
                  <a:cxn ang="0">
                    <a:pos x="connsiteX3-7" y="connsiteY3-8"/>
                  </a:cxn>
                </a:cxnLst>
                <a:rect l="l" t="t" r="r" b="b"/>
                <a:pathLst>
                  <a:path w="10048" h="10002">
                    <a:moveTo>
                      <a:pt x="85" y="172"/>
                    </a:moveTo>
                    <a:cubicBezTo>
                      <a:pt x="85" y="172"/>
                      <a:pt x="7522" y="3586"/>
                      <a:pt x="10048" y="10002"/>
                    </a:cubicBezTo>
                    <a:cubicBezTo>
                      <a:pt x="7866" y="2992"/>
                      <a:pt x="0" y="0"/>
                      <a:pt x="0" y="0"/>
                    </a:cubicBezTo>
                    <a:cubicBezTo>
                      <a:pt x="28" y="57"/>
                      <a:pt x="57" y="115"/>
                      <a:pt x="85" y="172"/>
                    </a:cubicBezTo>
                    <a:close/>
                  </a:path>
                </a:pathLst>
              </a:custGeom>
              <a:gradFill rotWithShape="1">
                <a:gsLst>
                  <a:gs pos="0">
                    <a:srgbClr val="FFFFFF">
                      <a:alpha val="34000"/>
                    </a:srgbClr>
                  </a:gs>
                  <a:gs pos="28000">
                    <a:srgbClr val="FFFFFF"/>
                  </a:gs>
                  <a:gs pos="100000">
                    <a:srgbClr val="FFFFFF">
                      <a:alpha val="22000"/>
                    </a:srgbClr>
                  </a:gs>
                </a:gsLst>
                <a:lin ang="5400000" scaled="1"/>
              </a:gradFill>
              <a:ln w="9525">
                <a:noFill/>
                <a:round/>
              </a:ln>
              <a:effectLst/>
            </p:spPr>
            <p:txBody>
              <a:bodyPr/>
              <a:lstStyle/>
              <a:p>
                <a:endParaRPr lang="en-US">
                  <a:solidFill>
                    <a:srgbClr val="000000"/>
                  </a:solidFill>
                </a:endParaRPr>
              </a:p>
            </p:txBody>
          </p:sp>
          <p:sp>
            <p:nvSpPr>
              <p:cNvPr id="21" name="Freeform 31"/>
              <p:cNvSpPr/>
              <p:nvPr/>
            </p:nvSpPr>
            <p:spPr bwMode="gray">
              <a:xfrm rot="14604316" flipV="1">
                <a:off x="10665648" y="2835504"/>
                <a:ext cx="699531" cy="1830495"/>
              </a:xfrm>
              <a:custGeom>
                <a:avLst/>
                <a:gdLst>
                  <a:gd name="connsiteX0" fmla="*/ 0 w 10000"/>
                  <a:gd name="connsiteY0" fmla="*/ 150 h 9699"/>
                  <a:gd name="connsiteX1" fmla="*/ 10000 w 10000"/>
                  <a:gd name="connsiteY1" fmla="*/ 9699 h 9699"/>
                  <a:gd name="connsiteX2" fmla="*/ 4425 w 10000"/>
                  <a:gd name="connsiteY2" fmla="*/ 1875 h 9699"/>
                  <a:gd name="connsiteX3" fmla="*/ 0 w 10000"/>
                  <a:gd name="connsiteY3" fmla="*/ 150 h 9699"/>
                  <a:gd name="connsiteX0-1" fmla="*/ 610 w 5583"/>
                  <a:gd name="connsiteY0-2" fmla="*/ 943 h 8067"/>
                  <a:gd name="connsiteX1-3" fmla="*/ 5583 w 5583"/>
                  <a:gd name="connsiteY1-4" fmla="*/ 8067 h 8067"/>
                  <a:gd name="connsiteX2-5" fmla="*/ 8 w 5583"/>
                  <a:gd name="connsiteY2-6" fmla="*/ 0 h 8067"/>
                  <a:gd name="connsiteX3-7" fmla="*/ 610 w 5583"/>
                  <a:gd name="connsiteY3-8" fmla="*/ 943 h 8067"/>
                  <a:gd name="connsiteX0-9" fmla="*/ 1079 w 9986"/>
                  <a:gd name="connsiteY0-10" fmla="*/ 1169 h 10000"/>
                  <a:gd name="connsiteX1-11" fmla="*/ 9986 w 9986"/>
                  <a:gd name="connsiteY1-12" fmla="*/ 10000 h 10000"/>
                  <a:gd name="connsiteX2-13" fmla="*/ 0 w 9986"/>
                  <a:gd name="connsiteY2-14" fmla="*/ 0 h 10000"/>
                  <a:gd name="connsiteX3-15" fmla="*/ 1079 w 9986"/>
                  <a:gd name="connsiteY3-16" fmla="*/ 1169 h 10000"/>
                  <a:gd name="connsiteX0-17" fmla="*/ 1081 w 10000"/>
                  <a:gd name="connsiteY0-18" fmla="*/ 1169 h 10000"/>
                  <a:gd name="connsiteX1-19" fmla="*/ 10000 w 10000"/>
                  <a:gd name="connsiteY1-20" fmla="*/ 10000 h 10000"/>
                  <a:gd name="connsiteX2-21" fmla="*/ 0 w 10000"/>
                  <a:gd name="connsiteY2-22" fmla="*/ 0 h 10000"/>
                  <a:gd name="connsiteX3-23" fmla="*/ 1081 w 10000"/>
                  <a:gd name="connsiteY3-24" fmla="*/ 1169 h 10000"/>
                  <a:gd name="connsiteX0-25" fmla="*/ 1081 w 10000"/>
                  <a:gd name="connsiteY0-26" fmla="*/ 1169 h 10000"/>
                  <a:gd name="connsiteX1-27" fmla="*/ 10000 w 10000"/>
                  <a:gd name="connsiteY1-28" fmla="*/ 10000 h 10000"/>
                  <a:gd name="connsiteX2-29" fmla="*/ 0 w 10000"/>
                  <a:gd name="connsiteY2-30" fmla="*/ 0 h 10000"/>
                  <a:gd name="connsiteX3-31" fmla="*/ 1081 w 10000"/>
                  <a:gd name="connsiteY3-32" fmla="*/ 1169 h 10000"/>
                </a:gdLst>
                <a:ahLst/>
                <a:cxnLst>
                  <a:cxn ang="0">
                    <a:pos x="connsiteX0-1" y="connsiteY0-2"/>
                  </a:cxn>
                  <a:cxn ang="0">
                    <a:pos x="connsiteX1-3" y="connsiteY1-4"/>
                  </a:cxn>
                  <a:cxn ang="0">
                    <a:pos x="connsiteX2-5" y="connsiteY2-6"/>
                  </a:cxn>
                  <a:cxn ang="0">
                    <a:pos x="connsiteX3-7" y="connsiteY3-8"/>
                  </a:cxn>
                </a:cxnLst>
                <a:rect l="l" t="t" r="r" b="b"/>
                <a:pathLst>
                  <a:path w="10000" h="10000">
                    <a:moveTo>
                      <a:pt x="1081" y="1169"/>
                    </a:moveTo>
                    <a:cubicBezTo>
                      <a:pt x="1081" y="1169"/>
                      <a:pt x="5778" y="1792"/>
                      <a:pt x="10000" y="10000"/>
                    </a:cubicBezTo>
                    <a:cubicBezTo>
                      <a:pt x="6909" y="412"/>
                      <a:pt x="0" y="0"/>
                      <a:pt x="0" y="0"/>
                    </a:cubicBezTo>
                    <a:lnTo>
                      <a:pt x="1081" y="1169"/>
                    </a:lnTo>
                    <a:close/>
                  </a:path>
                </a:pathLst>
              </a:custGeom>
              <a:gradFill rotWithShape="1">
                <a:gsLst>
                  <a:gs pos="0">
                    <a:schemeClr val="accent3">
                      <a:alpha val="49000"/>
                    </a:schemeClr>
                  </a:gs>
                  <a:gs pos="100000">
                    <a:schemeClr val="accent6">
                      <a:alpha val="57000"/>
                    </a:schemeClr>
                  </a:gs>
                </a:gsLst>
                <a:lin ang="5400000" scaled="1"/>
              </a:gradFill>
              <a:ln w="9525">
                <a:noFill/>
                <a:round/>
              </a:ln>
              <a:effectLst/>
            </p:spPr>
            <p:txBody>
              <a:bodyPr/>
              <a:lstStyle/>
              <a:p>
                <a:endParaRPr lang="en-US">
                  <a:solidFill>
                    <a:srgbClr val="000000"/>
                  </a:solidFill>
                </a:endParaRPr>
              </a:p>
            </p:txBody>
          </p:sp>
        </p:grpSp>
      </p:gr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grpSp>
        <p:nvGrpSpPr>
          <p:cNvPr id="6" name="Group 5"/>
          <p:cNvGrpSpPr/>
          <p:nvPr userDrawn="1"/>
        </p:nvGrpSpPr>
        <p:grpSpPr bwMode="gray">
          <a:xfrm>
            <a:off x="-766117" y="-2045194"/>
            <a:ext cx="11091542" cy="10078571"/>
            <a:chOff x="-766117" y="-2045194"/>
            <a:chExt cx="11091542" cy="10078571"/>
          </a:xfrm>
        </p:grpSpPr>
        <p:sp>
          <p:nvSpPr>
            <p:cNvPr id="7" name="Freeform 6"/>
            <p:cNvSpPr/>
            <p:nvPr userDrawn="1"/>
          </p:nvSpPr>
          <p:spPr bwMode="gray">
            <a:xfrm rot="19900552">
              <a:off x="-766117" y="-850742"/>
              <a:ext cx="11091542" cy="8884119"/>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1947591 w 7302493"/>
                <a:gd name="connsiteY5-1268" fmla="*/ 4596058 h 4886694"/>
                <a:gd name="connsiteX6-1269" fmla="*/ 0 w 7302493"/>
                <a:gd name="connsiteY6-1270" fmla="*/ 4886694 h 4886694"/>
                <a:gd name="connsiteX0-1271" fmla="*/ 0 w 7302493"/>
                <a:gd name="connsiteY0-1272" fmla="*/ 4886694 h 5160655"/>
                <a:gd name="connsiteX1-1273" fmla="*/ 2813843 w 7302493"/>
                <a:gd name="connsiteY1-1274" fmla="*/ 1889467 h 5160655"/>
                <a:gd name="connsiteX2-1275" fmla="*/ 7193414 w 7302493"/>
                <a:gd name="connsiteY2-1276" fmla="*/ 0 h 5160655"/>
                <a:gd name="connsiteX3-1277" fmla="*/ 7302493 w 7302493"/>
                <a:gd name="connsiteY3-1278" fmla="*/ 1194015 h 5160655"/>
                <a:gd name="connsiteX4-1279" fmla="*/ 4169123 w 7302493"/>
                <a:gd name="connsiteY4-1280" fmla="*/ 3533234 h 5160655"/>
                <a:gd name="connsiteX5-1281" fmla="*/ 0 w 7302493"/>
                <a:gd name="connsiteY5-1282" fmla="*/ 4886694 h 5160655"/>
                <a:gd name="connsiteX0-1283" fmla="*/ 6190 w 5454300"/>
                <a:gd name="connsiteY0-1284" fmla="*/ 2648408 h 4148681"/>
                <a:gd name="connsiteX1-1285" fmla="*/ 965650 w 5454300"/>
                <a:gd name="connsiteY1-1286" fmla="*/ 1889467 h 4148681"/>
                <a:gd name="connsiteX2-1287" fmla="*/ 5345221 w 5454300"/>
                <a:gd name="connsiteY2-1288" fmla="*/ 0 h 4148681"/>
                <a:gd name="connsiteX3-1289" fmla="*/ 5454300 w 5454300"/>
                <a:gd name="connsiteY3-1290" fmla="*/ 1194015 h 4148681"/>
                <a:gd name="connsiteX4-1291" fmla="*/ 2320930 w 5454300"/>
                <a:gd name="connsiteY4-1292" fmla="*/ 3533234 h 4148681"/>
                <a:gd name="connsiteX5-1293" fmla="*/ 6190 w 5454300"/>
                <a:gd name="connsiteY5-1294" fmla="*/ 2648408 h 4148681"/>
                <a:gd name="connsiteX0-1295" fmla="*/ 6190 w 5454300"/>
                <a:gd name="connsiteY0-1296" fmla="*/ 2648408 h 3533234"/>
                <a:gd name="connsiteX1-1297" fmla="*/ 965650 w 5454300"/>
                <a:gd name="connsiteY1-1298" fmla="*/ 1889467 h 3533234"/>
                <a:gd name="connsiteX2-1299" fmla="*/ 5345221 w 5454300"/>
                <a:gd name="connsiteY2-1300" fmla="*/ 0 h 3533234"/>
                <a:gd name="connsiteX3-1301" fmla="*/ 5454300 w 5454300"/>
                <a:gd name="connsiteY3-1302" fmla="*/ 1194015 h 3533234"/>
                <a:gd name="connsiteX4-1303" fmla="*/ 2320930 w 5454300"/>
                <a:gd name="connsiteY4-1304" fmla="*/ 3533234 h 3533234"/>
                <a:gd name="connsiteX5-1305" fmla="*/ 6190 w 5454300"/>
                <a:gd name="connsiteY5-1306" fmla="*/ 2648408 h 3533234"/>
                <a:gd name="connsiteX0-1307" fmla="*/ 6190 w 5454300"/>
                <a:gd name="connsiteY0-1308" fmla="*/ 2648408 h 3533234"/>
                <a:gd name="connsiteX1-1309" fmla="*/ 965650 w 5454300"/>
                <a:gd name="connsiteY1-1310" fmla="*/ 1889467 h 3533234"/>
                <a:gd name="connsiteX2-1311" fmla="*/ 5345221 w 5454300"/>
                <a:gd name="connsiteY2-1312" fmla="*/ 0 h 3533234"/>
                <a:gd name="connsiteX3-1313" fmla="*/ 5454300 w 5454300"/>
                <a:gd name="connsiteY3-1314" fmla="*/ 1194015 h 3533234"/>
                <a:gd name="connsiteX4-1315" fmla="*/ 2320930 w 5454300"/>
                <a:gd name="connsiteY4-1316" fmla="*/ 3533234 h 3533234"/>
                <a:gd name="connsiteX5-1317" fmla="*/ 6190 w 5454300"/>
                <a:gd name="connsiteY5-1318" fmla="*/ 2648408 h 3533234"/>
                <a:gd name="connsiteX0-1319" fmla="*/ 6190 w 5454300"/>
                <a:gd name="connsiteY0-1320" fmla="*/ 2068232 h 2953058"/>
                <a:gd name="connsiteX1-1321" fmla="*/ 965650 w 5454300"/>
                <a:gd name="connsiteY1-1322" fmla="*/ 1309291 h 2953058"/>
                <a:gd name="connsiteX2-1323" fmla="*/ 3723103 w 5454300"/>
                <a:gd name="connsiteY2-1324" fmla="*/ 0 h 2953058"/>
                <a:gd name="connsiteX3-1325" fmla="*/ 5454300 w 5454300"/>
                <a:gd name="connsiteY3-1326" fmla="*/ 613839 h 2953058"/>
                <a:gd name="connsiteX4-1327" fmla="*/ 2320930 w 5454300"/>
                <a:gd name="connsiteY4-1328" fmla="*/ 2953058 h 2953058"/>
                <a:gd name="connsiteX5-1329" fmla="*/ 6190 w 5454300"/>
                <a:gd name="connsiteY5-1330" fmla="*/ 2068232 h 2953058"/>
                <a:gd name="connsiteX0-1331" fmla="*/ 6190 w 5925562"/>
                <a:gd name="connsiteY0-1332" fmla="*/ 2068232 h 2953058"/>
                <a:gd name="connsiteX1-1333" fmla="*/ 965650 w 5925562"/>
                <a:gd name="connsiteY1-1334" fmla="*/ 1309291 h 2953058"/>
                <a:gd name="connsiteX2-1335" fmla="*/ 3723103 w 5925562"/>
                <a:gd name="connsiteY2-1336" fmla="*/ 0 h 2953058"/>
                <a:gd name="connsiteX3-1337" fmla="*/ 5925562 w 5925562"/>
                <a:gd name="connsiteY3-1338" fmla="*/ 834924 h 2953058"/>
                <a:gd name="connsiteX4-1339" fmla="*/ 2320930 w 5925562"/>
                <a:gd name="connsiteY4-1340" fmla="*/ 2953058 h 2953058"/>
                <a:gd name="connsiteX5-1341" fmla="*/ 6190 w 5925562"/>
                <a:gd name="connsiteY5-1342" fmla="*/ 2068232 h 2953058"/>
                <a:gd name="connsiteX0-1343" fmla="*/ 383692 w 5925562"/>
                <a:gd name="connsiteY0-1344" fmla="*/ 2224514 h 2953058"/>
                <a:gd name="connsiteX1-1345" fmla="*/ 965650 w 5925562"/>
                <a:gd name="connsiteY1-1346" fmla="*/ 1309291 h 2953058"/>
                <a:gd name="connsiteX2-1347" fmla="*/ 3723103 w 5925562"/>
                <a:gd name="connsiteY2-1348" fmla="*/ 0 h 2953058"/>
                <a:gd name="connsiteX3-1349" fmla="*/ 5925562 w 5925562"/>
                <a:gd name="connsiteY3-1350" fmla="*/ 834924 h 2953058"/>
                <a:gd name="connsiteX4-1351" fmla="*/ 2320930 w 5925562"/>
                <a:gd name="connsiteY4-1352" fmla="*/ 2953058 h 2953058"/>
                <a:gd name="connsiteX5-1353" fmla="*/ 383692 w 5925562"/>
                <a:gd name="connsiteY5-1354" fmla="*/ 2224514 h 2953058"/>
                <a:gd name="connsiteX0-1355" fmla="*/ 383692 w 5925562"/>
                <a:gd name="connsiteY0-1356" fmla="*/ 2224514 h 2953058"/>
                <a:gd name="connsiteX1-1357" fmla="*/ 965650 w 5925562"/>
                <a:gd name="connsiteY1-1358" fmla="*/ 1309291 h 2953058"/>
                <a:gd name="connsiteX2-1359" fmla="*/ 924679 w 5925562"/>
                <a:gd name="connsiteY2-1360" fmla="*/ 1291466 h 2953058"/>
                <a:gd name="connsiteX3-1361" fmla="*/ 3723103 w 5925562"/>
                <a:gd name="connsiteY3-1362" fmla="*/ 0 h 2953058"/>
                <a:gd name="connsiteX4-1363" fmla="*/ 5925562 w 5925562"/>
                <a:gd name="connsiteY4-1364" fmla="*/ 834924 h 2953058"/>
                <a:gd name="connsiteX5-1365" fmla="*/ 2320930 w 5925562"/>
                <a:gd name="connsiteY5-1366" fmla="*/ 2953058 h 2953058"/>
                <a:gd name="connsiteX6-1367" fmla="*/ 383692 w 5925562"/>
                <a:gd name="connsiteY6-1368" fmla="*/ 2224514 h 2953058"/>
                <a:gd name="connsiteX0-1369" fmla="*/ 383692 w 5925562"/>
                <a:gd name="connsiteY0-1370" fmla="*/ 2224514 h 2953058"/>
                <a:gd name="connsiteX1-1371" fmla="*/ 965650 w 5925562"/>
                <a:gd name="connsiteY1-1372" fmla="*/ 1309291 h 2953058"/>
                <a:gd name="connsiteX2-1373" fmla="*/ 3723103 w 5925562"/>
                <a:gd name="connsiteY2-1374" fmla="*/ 0 h 2953058"/>
                <a:gd name="connsiteX3-1375" fmla="*/ 5925562 w 5925562"/>
                <a:gd name="connsiteY3-1376" fmla="*/ 834924 h 2953058"/>
                <a:gd name="connsiteX4-1377" fmla="*/ 2320930 w 5925562"/>
                <a:gd name="connsiteY4-1378" fmla="*/ 2953058 h 2953058"/>
                <a:gd name="connsiteX5-1379" fmla="*/ 383692 w 5925562"/>
                <a:gd name="connsiteY5-1380" fmla="*/ 2224514 h 2953058"/>
                <a:gd name="connsiteX0-1381" fmla="*/ 383692 w 5925562"/>
                <a:gd name="connsiteY0-1382" fmla="*/ 2224514 h 2953058"/>
                <a:gd name="connsiteX1-1383" fmla="*/ 965650 w 5925562"/>
                <a:gd name="connsiteY1-1384" fmla="*/ 1309291 h 2953058"/>
                <a:gd name="connsiteX2-1385" fmla="*/ 941897 w 5925562"/>
                <a:gd name="connsiteY2-1386" fmla="*/ 1269004 h 2953058"/>
                <a:gd name="connsiteX3-1387" fmla="*/ 3723103 w 5925562"/>
                <a:gd name="connsiteY3-1388" fmla="*/ 0 h 2953058"/>
                <a:gd name="connsiteX4-1389" fmla="*/ 5925562 w 5925562"/>
                <a:gd name="connsiteY4-1390" fmla="*/ 834924 h 2953058"/>
                <a:gd name="connsiteX5-1391" fmla="*/ 2320930 w 5925562"/>
                <a:gd name="connsiteY5-1392" fmla="*/ 2953058 h 2953058"/>
                <a:gd name="connsiteX6-1393" fmla="*/ 383692 w 5925562"/>
                <a:gd name="connsiteY6-1394" fmla="*/ 2224514 h 2953058"/>
                <a:gd name="connsiteX0-1395" fmla="*/ 383692 w 5925562"/>
                <a:gd name="connsiteY0-1396" fmla="*/ 2224514 h 2953058"/>
                <a:gd name="connsiteX1-1397" fmla="*/ 965650 w 5925562"/>
                <a:gd name="connsiteY1-1398" fmla="*/ 1309291 h 2953058"/>
                <a:gd name="connsiteX2-1399" fmla="*/ 3723103 w 5925562"/>
                <a:gd name="connsiteY2-1400" fmla="*/ 0 h 2953058"/>
                <a:gd name="connsiteX3-1401" fmla="*/ 5925562 w 5925562"/>
                <a:gd name="connsiteY3-1402" fmla="*/ 834924 h 2953058"/>
                <a:gd name="connsiteX4-1403" fmla="*/ 2320930 w 5925562"/>
                <a:gd name="connsiteY4-1404" fmla="*/ 2953058 h 2953058"/>
                <a:gd name="connsiteX5-1405" fmla="*/ 383692 w 5925562"/>
                <a:gd name="connsiteY5-1406" fmla="*/ 2224514 h 2953058"/>
                <a:gd name="connsiteX0-1407" fmla="*/ 383692 w 5925562"/>
                <a:gd name="connsiteY0-1408" fmla="*/ 2224514 h 2953058"/>
                <a:gd name="connsiteX1-1409" fmla="*/ 965650 w 5925562"/>
                <a:gd name="connsiteY1-1410" fmla="*/ 1309291 h 2953058"/>
                <a:gd name="connsiteX2-1411" fmla="*/ 973842 w 5925562"/>
                <a:gd name="connsiteY2-1412" fmla="*/ 1281110 h 2953058"/>
                <a:gd name="connsiteX3-1413" fmla="*/ 3723103 w 5925562"/>
                <a:gd name="connsiteY3-1414" fmla="*/ 0 h 2953058"/>
                <a:gd name="connsiteX4-1415" fmla="*/ 5925562 w 5925562"/>
                <a:gd name="connsiteY4-1416" fmla="*/ 834924 h 2953058"/>
                <a:gd name="connsiteX5-1417" fmla="*/ 2320930 w 5925562"/>
                <a:gd name="connsiteY5-1418" fmla="*/ 2953058 h 2953058"/>
                <a:gd name="connsiteX6-1419" fmla="*/ 383692 w 5925562"/>
                <a:gd name="connsiteY6-1420" fmla="*/ 2224514 h 2953058"/>
                <a:gd name="connsiteX0-1421" fmla="*/ 383692 w 5925562"/>
                <a:gd name="connsiteY0-1422" fmla="*/ 2224514 h 2953058"/>
                <a:gd name="connsiteX1-1423" fmla="*/ 965650 w 5925562"/>
                <a:gd name="connsiteY1-1424" fmla="*/ 1309291 h 2953058"/>
                <a:gd name="connsiteX2-1425" fmla="*/ 925412 w 5925562"/>
                <a:gd name="connsiteY2-1426" fmla="*/ 1275970 h 2953058"/>
                <a:gd name="connsiteX3-1427" fmla="*/ 3723103 w 5925562"/>
                <a:gd name="connsiteY3-1428" fmla="*/ 0 h 2953058"/>
                <a:gd name="connsiteX4-1429" fmla="*/ 5925562 w 5925562"/>
                <a:gd name="connsiteY4-1430" fmla="*/ 834924 h 2953058"/>
                <a:gd name="connsiteX5-1431" fmla="*/ 2320930 w 5925562"/>
                <a:gd name="connsiteY5-1432" fmla="*/ 2953058 h 2953058"/>
                <a:gd name="connsiteX6-1433" fmla="*/ 383692 w 5925562"/>
                <a:gd name="connsiteY6-1434" fmla="*/ 2224514 h 2953058"/>
                <a:gd name="connsiteX0-1435" fmla="*/ 383692 w 5925562"/>
                <a:gd name="connsiteY0-1436" fmla="*/ 2224514 h 2953058"/>
                <a:gd name="connsiteX1-1437" fmla="*/ 965650 w 5925562"/>
                <a:gd name="connsiteY1-1438" fmla="*/ 1309291 h 2953058"/>
                <a:gd name="connsiteX2-1439" fmla="*/ 3723103 w 5925562"/>
                <a:gd name="connsiteY2-1440" fmla="*/ 0 h 2953058"/>
                <a:gd name="connsiteX3-1441" fmla="*/ 5925562 w 5925562"/>
                <a:gd name="connsiteY3-1442" fmla="*/ 834924 h 2953058"/>
                <a:gd name="connsiteX4-1443" fmla="*/ 2320930 w 5925562"/>
                <a:gd name="connsiteY4-1444" fmla="*/ 2953058 h 2953058"/>
                <a:gd name="connsiteX5-1445" fmla="*/ 383692 w 5925562"/>
                <a:gd name="connsiteY5-1446" fmla="*/ 2224514 h 2953058"/>
                <a:gd name="connsiteX0-1447" fmla="*/ 383692 w 5925562"/>
                <a:gd name="connsiteY0-1448" fmla="*/ 2224514 h 2953058"/>
                <a:gd name="connsiteX1-1449" fmla="*/ 965650 w 5925562"/>
                <a:gd name="connsiteY1-1450" fmla="*/ 1309291 h 2953058"/>
                <a:gd name="connsiteX2-1451" fmla="*/ 941897 w 5925562"/>
                <a:gd name="connsiteY2-1452" fmla="*/ 1269004 h 2953058"/>
                <a:gd name="connsiteX3-1453" fmla="*/ 3723103 w 5925562"/>
                <a:gd name="connsiteY3-1454" fmla="*/ 0 h 2953058"/>
                <a:gd name="connsiteX4-1455" fmla="*/ 5925562 w 5925562"/>
                <a:gd name="connsiteY4-1456" fmla="*/ 834924 h 2953058"/>
                <a:gd name="connsiteX5-1457" fmla="*/ 2320930 w 5925562"/>
                <a:gd name="connsiteY5-1458" fmla="*/ 2953058 h 2953058"/>
                <a:gd name="connsiteX6-1459" fmla="*/ 383692 w 5925562"/>
                <a:gd name="connsiteY6-1460" fmla="*/ 2224514 h 2953058"/>
                <a:gd name="connsiteX0-1461" fmla="*/ 383692 w 5925562"/>
                <a:gd name="connsiteY0-1462" fmla="*/ 2224514 h 2953058"/>
                <a:gd name="connsiteX1-1463" fmla="*/ 965650 w 5925562"/>
                <a:gd name="connsiteY1-1464" fmla="*/ 1309291 h 2953058"/>
                <a:gd name="connsiteX2-1465" fmla="*/ 3723103 w 5925562"/>
                <a:gd name="connsiteY2-1466" fmla="*/ 0 h 2953058"/>
                <a:gd name="connsiteX3-1467" fmla="*/ 5925562 w 5925562"/>
                <a:gd name="connsiteY3-1468" fmla="*/ 834924 h 2953058"/>
                <a:gd name="connsiteX4-1469" fmla="*/ 2320930 w 5925562"/>
                <a:gd name="connsiteY4-1470" fmla="*/ 2953058 h 2953058"/>
                <a:gd name="connsiteX5-1471" fmla="*/ 383692 w 5925562"/>
                <a:gd name="connsiteY5-1472" fmla="*/ 2224514 h 2953058"/>
                <a:gd name="connsiteX0-1473" fmla="*/ 0 w 5541870"/>
                <a:gd name="connsiteY0-1474" fmla="*/ 2224514 h 2953058"/>
                <a:gd name="connsiteX1-1475" fmla="*/ 3339411 w 5541870"/>
                <a:gd name="connsiteY1-1476" fmla="*/ 0 h 2953058"/>
                <a:gd name="connsiteX2-1477" fmla="*/ 5541870 w 5541870"/>
                <a:gd name="connsiteY2-1478" fmla="*/ 834924 h 2953058"/>
                <a:gd name="connsiteX3-1479" fmla="*/ 1937238 w 5541870"/>
                <a:gd name="connsiteY3-1480" fmla="*/ 2953058 h 2953058"/>
                <a:gd name="connsiteX4-1481" fmla="*/ 0 w 5541870"/>
                <a:gd name="connsiteY4-1482" fmla="*/ 2224514 h 2953058"/>
                <a:gd name="connsiteX0-1483" fmla="*/ 0 w 5423259"/>
                <a:gd name="connsiteY0-1484" fmla="*/ 2266032 h 2953058"/>
                <a:gd name="connsiteX1-1485" fmla="*/ 3220800 w 5423259"/>
                <a:gd name="connsiteY1-1486" fmla="*/ 0 h 2953058"/>
                <a:gd name="connsiteX2-1487" fmla="*/ 5423259 w 5423259"/>
                <a:gd name="connsiteY2-1488" fmla="*/ 834924 h 2953058"/>
                <a:gd name="connsiteX3-1489" fmla="*/ 1818627 w 5423259"/>
                <a:gd name="connsiteY3-1490" fmla="*/ 2953058 h 2953058"/>
                <a:gd name="connsiteX4-1491" fmla="*/ 0 w 5423259"/>
                <a:gd name="connsiteY4-1492" fmla="*/ 2266032 h 2953058"/>
                <a:gd name="connsiteX0-1493" fmla="*/ 0 w 5423259"/>
                <a:gd name="connsiteY0-1494" fmla="*/ 2266032 h 2953058"/>
                <a:gd name="connsiteX1-1495" fmla="*/ 3220800 w 5423259"/>
                <a:gd name="connsiteY1-1496" fmla="*/ 0 h 2953058"/>
                <a:gd name="connsiteX2-1497" fmla="*/ 5423259 w 5423259"/>
                <a:gd name="connsiteY2-1498" fmla="*/ 834924 h 2953058"/>
                <a:gd name="connsiteX3-1499" fmla="*/ 1818627 w 5423259"/>
                <a:gd name="connsiteY3-1500" fmla="*/ 2953058 h 2953058"/>
                <a:gd name="connsiteX4-1501" fmla="*/ 0 w 5423259"/>
                <a:gd name="connsiteY4-1502" fmla="*/ 2266032 h 2953058"/>
                <a:gd name="connsiteX0-1503" fmla="*/ 0 w 5423259"/>
                <a:gd name="connsiteY0-1504" fmla="*/ 2266032 h 2843318"/>
                <a:gd name="connsiteX1-1505" fmla="*/ 3220800 w 5423259"/>
                <a:gd name="connsiteY1-1506" fmla="*/ 0 h 2843318"/>
                <a:gd name="connsiteX2-1507" fmla="*/ 5423259 w 5423259"/>
                <a:gd name="connsiteY2-1508" fmla="*/ 834924 h 2843318"/>
                <a:gd name="connsiteX3-1509" fmla="*/ 1481249 w 5423259"/>
                <a:gd name="connsiteY3-1510" fmla="*/ 2843318 h 2843318"/>
                <a:gd name="connsiteX4-1511" fmla="*/ 0 w 5423259"/>
                <a:gd name="connsiteY4-1512" fmla="*/ 2266032 h 2843318"/>
                <a:gd name="connsiteX0-1513" fmla="*/ 0 w 5423259"/>
                <a:gd name="connsiteY0-1514" fmla="*/ 2266032 h 2843318"/>
                <a:gd name="connsiteX1-1515" fmla="*/ 3220800 w 5423259"/>
                <a:gd name="connsiteY1-1516" fmla="*/ 0 h 2843318"/>
                <a:gd name="connsiteX2-1517" fmla="*/ 5423259 w 5423259"/>
                <a:gd name="connsiteY2-1518" fmla="*/ 834924 h 2843318"/>
                <a:gd name="connsiteX3-1519" fmla="*/ 1481249 w 5423259"/>
                <a:gd name="connsiteY3-1520" fmla="*/ 2843318 h 2843318"/>
                <a:gd name="connsiteX4-1521" fmla="*/ 0 w 5423259"/>
                <a:gd name="connsiteY4-1522" fmla="*/ 2266032 h 2843318"/>
                <a:gd name="connsiteX0-1523" fmla="*/ 0 w 5423259"/>
                <a:gd name="connsiteY0-1524" fmla="*/ 2140877 h 2718163"/>
                <a:gd name="connsiteX1-1525" fmla="*/ 3550845 w 5423259"/>
                <a:gd name="connsiteY1-1526" fmla="*/ 0 h 2718163"/>
                <a:gd name="connsiteX2-1527" fmla="*/ 5423259 w 5423259"/>
                <a:gd name="connsiteY2-1528" fmla="*/ 709769 h 2718163"/>
                <a:gd name="connsiteX3-1529" fmla="*/ 1481249 w 5423259"/>
                <a:gd name="connsiteY3-1530" fmla="*/ 2718163 h 2718163"/>
                <a:gd name="connsiteX4-1531" fmla="*/ 0 w 5423259"/>
                <a:gd name="connsiteY4-1532" fmla="*/ 2140877 h 2718163"/>
                <a:gd name="connsiteX0-1533" fmla="*/ 0 w 5423259"/>
                <a:gd name="connsiteY0-1534" fmla="*/ 2140877 h 2718163"/>
                <a:gd name="connsiteX1-1535" fmla="*/ 3550845 w 5423259"/>
                <a:gd name="connsiteY1-1536" fmla="*/ 0 h 2718163"/>
                <a:gd name="connsiteX2-1537" fmla="*/ 5423259 w 5423259"/>
                <a:gd name="connsiteY2-1538" fmla="*/ 709769 h 2718163"/>
                <a:gd name="connsiteX3-1539" fmla="*/ 1481249 w 5423259"/>
                <a:gd name="connsiteY3-1540" fmla="*/ 2718163 h 2718163"/>
                <a:gd name="connsiteX4-1541" fmla="*/ 0 w 5423259"/>
                <a:gd name="connsiteY4-1542" fmla="*/ 2140877 h 2718163"/>
                <a:gd name="connsiteX0-1543" fmla="*/ 0 w 5423259"/>
                <a:gd name="connsiteY0-1544" fmla="*/ 2140877 h 2623642"/>
                <a:gd name="connsiteX1-1545" fmla="*/ 3550845 w 5423259"/>
                <a:gd name="connsiteY1-1546" fmla="*/ 0 h 2623642"/>
                <a:gd name="connsiteX2-1547" fmla="*/ 5423259 w 5423259"/>
                <a:gd name="connsiteY2-1548" fmla="*/ 709769 h 2623642"/>
                <a:gd name="connsiteX3-1549" fmla="*/ 1191664 w 5423259"/>
                <a:gd name="connsiteY3-1550" fmla="*/ 2623642 h 2623642"/>
                <a:gd name="connsiteX4-1551" fmla="*/ 0 w 5423259"/>
                <a:gd name="connsiteY4-1552" fmla="*/ 2140877 h 2623642"/>
                <a:gd name="connsiteX0-1553" fmla="*/ 0 w 5423259"/>
                <a:gd name="connsiteY0-1554" fmla="*/ 2140877 h 2628845"/>
                <a:gd name="connsiteX1-1555" fmla="*/ 3550845 w 5423259"/>
                <a:gd name="connsiteY1-1556" fmla="*/ 0 h 2628845"/>
                <a:gd name="connsiteX2-1557" fmla="*/ 5423259 w 5423259"/>
                <a:gd name="connsiteY2-1558" fmla="*/ 709769 h 2628845"/>
                <a:gd name="connsiteX3-1559" fmla="*/ 1256384 w 5423259"/>
                <a:gd name="connsiteY3-1560" fmla="*/ 2628845 h 2628845"/>
                <a:gd name="connsiteX4-1561" fmla="*/ 0 w 5423259"/>
                <a:gd name="connsiteY4-1562" fmla="*/ 2140877 h 2628845"/>
                <a:gd name="connsiteX0-1563" fmla="*/ 0 w 5423259"/>
                <a:gd name="connsiteY0-1564" fmla="*/ 2340712 h 2828680"/>
                <a:gd name="connsiteX1-1565" fmla="*/ 3041117 w 5423259"/>
                <a:gd name="connsiteY1-1566" fmla="*/ 0 h 2828680"/>
                <a:gd name="connsiteX2-1567" fmla="*/ 5423259 w 5423259"/>
                <a:gd name="connsiteY2-1568" fmla="*/ 909604 h 2828680"/>
                <a:gd name="connsiteX3-1569" fmla="*/ 1256384 w 5423259"/>
                <a:gd name="connsiteY3-1570" fmla="*/ 2828680 h 2828680"/>
                <a:gd name="connsiteX4-1571" fmla="*/ 0 w 5423259"/>
                <a:gd name="connsiteY4-1572" fmla="*/ 2340712 h 2828680"/>
                <a:gd name="connsiteX0-1573" fmla="*/ 0 w 5423259"/>
                <a:gd name="connsiteY0-1574" fmla="*/ 2340712 h 2828680"/>
                <a:gd name="connsiteX1-1575" fmla="*/ 3041117 w 5423259"/>
                <a:gd name="connsiteY1-1576" fmla="*/ 0 h 2828680"/>
                <a:gd name="connsiteX2-1577" fmla="*/ 5423259 w 5423259"/>
                <a:gd name="connsiteY2-1578" fmla="*/ 909604 h 2828680"/>
                <a:gd name="connsiteX3-1579" fmla="*/ 1256384 w 5423259"/>
                <a:gd name="connsiteY3-1580" fmla="*/ 2828680 h 2828680"/>
                <a:gd name="connsiteX4-1581" fmla="*/ 0 w 5423259"/>
                <a:gd name="connsiteY4-1582" fmla="*/ 2340712 h 2828680"/>
                <a:gd name="connsiteX0-1583" fmla="*/ 0 w 4869068"/>
                <a:gd name="connsiteY0-1584" fmla="*/ 2340712 h 2828680"/>
                <a:gd name="connsiteX1-1585" fmla="*/ 3041117 w 4869068"/>
                <a:gd name="connsiteY1-1586" fmla="*/ 0 h 2828680"/>
                <a:gd name="connsiteX2-1587" fmla="*/ 4869068 w 4869068"/>
                <a:gd name="connsiteY2-1588" fmla="*/ 691782 h 2828680"/>
                <a:gd name="connsiteX3-1589" fmla="*/ 1256384 w 4869068"/>
                <a:gd name="connsiteY3-1590" fmla="*/ 2828680 h 2828680"/>
                <a:gd name="connsiteX4-1591" fmla="*/ 0 w 4869068"/>
                <a:gd name="connsiteY4-1592" fmla="*/ 2340712 h 2828680"/>
                <a:gd name="connsiteX0-1593" fmla="*/ 0 w 4869068"/>
                <a:gd name="connsiteY0-1594" fmla="*/ 2340712 h 2828680"/>
                <a:gd name="connsiteX1-1595" fmla="*/ 3041117 w 4869068"/>
                <a:gd name="connsiteY1-1596" fmla="*/ 0 h 2828680"/>
                <a:gd name="connsiteX2-1597" fmla="*/ 4869068 w 4869068"/>
                <a:gd name="connsiteY2-1598" fmla="*/ 691782 h 2828680"/>
                <a:gd name="connsiteX3-1599" fmla="*/ 1256384 w 4869068"/>
                <a:gd name="connsiteY3-1600" fmla="*/ 2828680 h 2828680"/>
                <a:gd name="connsiteX4-1601" fmla="*/ 0 w 4869068"/>
                <a:gd name="connsiteY4-1602" fmla="*/ 2340712 h 2828680"/>
                <a:gd name="connsiteX0-1603" fmla="*/ 0 w 5032863"/>
                <a:gd name="connsiteY0-1604" fmla="*/ 2340712 h 2828680"/>
                <a:gd name="connsiteX1-1605" fmla="*/ 3041117 w 5032863"/>
                <a:gd name="connsiteY1-1606" fmla="*/ 0 h 2828680"/>
                <a:gd name="connsiteX2-1607" fmla="*/ 5032863 w 5032863"/>
                <a:gd name="connsiteY2-1608" fmla="*/ 748639 h 2828680"/>
                <a:gd name="connsiteX3-1609" fmla="*/ 1256384 w 5032863"/>
                <a:gd name="connsiteY3-1610" fmla="*/ 2828680 h 2828680"/>
                <a:gd name="connsiteX4-1611" fmla="*/ 0 w 5032863"/>
                <a:gd name="connsiteY4-1612" fmla="*/ 2340712 h 2828680"/>
                <a:gd name="connsiteX0-1613" fmla="*/ 0 w 5032863"/>
                <a:gd name="connsiteY0-1614" fmla="*/ 2340712 h 2828680"/>
                <a:gd name="connsiteX1-1615" fmla="*/ 3041117 w 5032863"/>
                <a:gd name="connsiteY1-1616" fmla="*/ 0 h 2828680"/>
                <a:gd name="connsiteX2-1617" fmla="*/ 5032863 w 5032863"/>
                <a:gd name="connsiteY2-1618" fmla="*/ 748639 h 2828680"/>
                <a:gd name="connsiteX3-1619" fmla="*/ 1256384 w 5032863"/>
                <a:gd name="connsiteY3-1620" fmla="*/ 2828680 h 2828680"/>
                <a:gd name="connsiteX4-1621" fmla="*/ 0 w 5032863"/>
                <a:gd name="connsiteY4-1622" fmla="*/ 2340712 h 2828680"/>
                <a:gd name="connsiteX0-1623" fmla="*/ 0 w 6930111"/>
                <a:gd name="connsiteY0-1624" fmla="*/ 2340712 h 2828680"/>
                <a:gd name="connsiteX1-1625" fmla="*/ 3041117 w 6930111"/>
                <a:gd name="connsiteY1-1626" fmla="*/ 0 h 2828680"/>
                <a:gd name="connsiteX2-1627" fmla="*/ 6930111 w 6930111"/>
                <a:gd name="connsiteY2-1628" fmla="*/ 1498384 h 2828680"/>
                <a:gd name="connsiteX3-1629" fmla="*/ 1256384 w 6930111"/>
                <a:gd name="connsiteY3-1630" fmla="*/ 2828680 h 2828680"/>
                <a:gd name="connsiteX4-1631" fmla="*/ 0 w 6930111"/>
                <a:gd name="connsiteY4-1632" fmla="*/ 2340712 h 2828680"/>
                <a:gd name="connsiteX0-1633" fmla="*/ 0 w 6930111"/>
                <a:gd name="connsiteY0-1634" fmla="*/ 2340712 h 3393219"/>
                <a:gd name="connsiteX1-1635" fmla="*/ 3041117 w 6930111"/>
                <a:gd name="connsiteY1-1636" fmla="*/ 0 h 3393219"/>
                <a:gd name="connsiteX2-1637" fmla="*/ 6930111 w 6930111"/>
                <a:gd name="connsiteY2-1638" fmla="*/ 1498384 h 3393219"/>
                <a:gd name="connsiteX3-1639" fmla="*/ 2774538 w 6930111"/>
                <a:gd name="connsiteY3-1640" fmla="*/ 3393219 h 3393219"/>
                <a:gd name="connsiteX4-1641" fmla="*/ 0 w 6930111"/>
                <a:gd name="connsiteY4-1642" fmla="*/ 2340712 h 3393219"/>
                <a:gd name="connsiteX0-1643" fmla="*/ 0 w 6930111"/>
                <a:gd name="connsiteY0-1644" fmla="*/ 2340712 h 3393219"/>
                <a:gd name="connsiteX1-1645" fmla="*/ 3041117 w 6930111"/>
                <a:gd name="connsiteY1-1646" fmla="*/ 0 h 3393219"/>
                <a:gd name="connsiteX2-1647" fmla="*/ 6930111 w 6930111"/>
                <a:gd name="connsiteY2-1648" fmla="*/ 1498384 h 3393219"/>
                <a:gd name="connsiteX3-1649" fmla="*/ 2774538 w 6930111"/>
                <a:gd name="connsiteY3-1650" fmla="*/ 3393219 h 3393219"/>
                <a:gd name="connsiteX4-1651" fmla="*/ 0 w 6930111"/>
                <a:gd name="connsiteY4-1652" fmla="*/ 2340712 h 3393219"/>
                <a:gd name="connsiteX0-1653" fmla="*/ 0 w 6915150"/>
                <a:gd name="connsiteY0-1654" fmla="*/ 2340712 h 3393219"/>
                <a:gd name="connsiteX1-1655" fmla="*/ 3041117 w 6915150"/>
                <a:gd name="connsiteY1-1656" fmla="*/ 0 h 3393219"/>
                <a:gd name="connsiteX2-1657" fmla="*/ 6915150 w 6915150"/>
                <a:gd name="connsiteY2-1658" fmla="*/ 1463267 h 3393219"/>
                <a:gd name="connsiteX3-1659" fmla="*/ 2774538 w 6915150"/>
                <a:gd name="connsiteY3-1660" fmla="*/ 3393219 h 3393219"/>
                <a:gd name="connsiteX4-1661" fmla="*/ 0 w 6915150"/>
                <a:gd name="connsiteY4-1662" fmla="*/ 2340712 h 3393219"/>
                <a:gd name="connsiteX0-1663" fmla="*/ 0 w 6915150"/>
                <a:gd name="connsiteY0-1664" fmla="*/ 2340712 h 3514893"/>
                <a:gd name="connsiteX1-1665" fmla="*/ 3041117 w 6915150"/>
                <a:gd name="connsiteY1-1666" fmla="*/ 0 h 3514893"/>
                <a:gd name="connsiteX2-1667" fmla="*/ 6915150 w 6915150"/>
                <a:gd name="connsiteY2-1668" fmla="*/ 1463267 h 3514893"/>
                <a:gd name="connsiteX3-1669" fmla="*/ 3105300 w 6915150"/>
                <a:gd name="connsiteY3-1670" fmla="*/ 3514893 h 3514893"/>
                <a:gd name="connsiteX4-1671" fmla="*/ 0 w 6915150"/>
                <a:gd name="connsiteY4-1672" fmla="*/ 2340712 h 3514893"/>
                <a:gd name="connsiteX0-1673" fmla="*/ 0 w 6915150"/>
                <a:gd name="connsiteY0-1674" fmla="*/ 2340712 h 3514893"/>
                <a:gd name="connsiteX1-1675" fmla="*/ 3041117 w 6915150"/>
                <a:gd name="connsiteY1-1676" fmla="*/ 0 h 3514893"/>
                <a:gd name="connsiteX2-1677" fmla="*/ 6915150 w 6915150"/>
                <a:gd name="connsiteY2-1678" fmla="*/ 1463267 h 3514893"/>
                <a:gd name="connsiteX3-1679" fmla="*/ 3105300 w 6915150"/>
                <a:gd name="connsiteY3-1680" fmla="*/ 3514893 h 3514893"/>
                <a:gd name="connsiteX4-1681" fmla="*/ 0 w 6915150"/>
                <a:gd name="connsiteY4-1682" fmla="*/ 2340712 h 3514893"/>
                <a:gd name="connsiteX0-1683" fmla="*/ 0 w 6856173"/>
                <a:gd name="connsiteY0-1684" fmla="*/ 2359382 h 3514893"/>
                <a:gd name="connsiteX1-1685" fmla="*/ 2982140 w 6856173"/>
                <a:gd name="connsiteY1-1686" fmla="*/ 0 h 3514893"/>
                <a:gd name="connsiteX2-1687" fmla="*/ 6856173 w 6856173"/>
                <a:gd name="connsiteY2-1688" fmla="*/ 1463267 h 3514893"/>
                <a:gd name="connsiteX3-1689" fmla="*/ 3046323 w 6856173"/>
                <a:gd name="connsiteY3-1690" fmla="*/ 3514893 h 3514893"/>
                <a:gd name="connsiteX4-1691" fmla="*/ 0 w 6856173"/>
                <a:gd name="connsiteY4-1692" fmla="*/ 2359382 h 3514893"/>
                <a:gd name="connsiteX0-1693" fmla="*/ 0 w 6856173"/>
                <a:gd name="connsiteY0-1694" fmla="*/ 2359382 h 3514893"/>
                <a:gd name="connsiteX1-1695" fmla="*/ 2982140 w 6856173"/>
                <a:gd name="connsiteY1-1696" fmla="*/ 0 h 3514893"/>
                <a:gd name="connsiteX2-1697" fmla="*/ 6856173 w 6856173"/>
                <a:gd name="connsiteY2-1698" fmla="*/ 1463267 h 3514893"/>
                <a:gd name="connsiteX3-1699" fmla="*/ 3046323 w 6856173"/>
                <a:gd name="connsiteY3-1700" fmla="*/ 3514893 h 3514893"/>
                <a:gd name="connsiteX4-1701" fmla="*/ 0 w 6856173"/>
                <a:gd name="connsiteY4-1702" fmla="*/ 2359382 h 3514893"/>
                <a:gd name="connsiteX0-1703" fmla="*/ 0 w 6925450"/>
                <a:gd name="connsiteY0-1704" fmla="*/ 2359382 h 3514893"/>
                <a:gd name="connsiteX1-1705" fmla="*/ 2982140 w 6925450"/>
                <a:gd name="connsiteY1-1706" fmla="*/ 0 h 3514893"/>
                <a:gd name="connsiteX2-1707" fmla="*/ 6925450 w 6925450"/>
                <a:gd name="connsiteY2-1708" fmla="*/ 1482160 h 3514893"/>
                <a:gd name="connsiteX3-1709" fmla="*/ 3046323 w 6925450"/>
                <a:gd name="connsiteY3-1710" fmla="*/ 3514893 h 3514893"/>
                <a:gd name="connsiteX4-1711" fmla="*/ 0 w 6925450"/>
                <a:gd name="connsiteY4-1712" fmla="*/ 2359382 h 3514893"/>
                <a:gd name="connsiteX0-1713" fmla="*/ 0 w 6949789"/>
                <a:gd name="connsiteY0-1714" fmla="*/ 2359382 h 3514893"/>
                <a:gd name="connsiteX1-1715" fmla="*/ 2982140 w 6949789"/>
                <a:gd name="connsiteY1-1716" fmla="*/ 0 h 3514893"/>
                <a:gd name="connsiteX2-1717" fmla="*/ 6949789 w 6949789"/>
                <a:gd name="connsiteY2-1718" fmla="*/ 1491384 h 3514893"/>
                <a:gd name="connsiteX3-1719" fmla="*/ 3046323 w 6949789"/>
                <a:gd name="connsiteY3-1720" fmla="*/ 3514893 h 3514893"/>
                <a:gd name="connsiteX4-1721" fmla="*/ 0 w 6949789"/>
                <a:gd name="connsiteY4-1722" fmla="*/ 2359382 h 3514893"/>
                <a:gd name="connsiteX0-1723" fmla="*/ 0 w 6949789"/>
                <a:gd name="connsiteY0-1724" fmla="*/ 2359382 h 3514893"/>
                <a:gd name="connsiteX1-1725" fmla="*/ 2982140 w 6949789"/>
                <a:gd name="connsiteY1-1726" fmla="*/ 0 h 3514893"/>
                <a:gd name="connsiteX2-1727" fmla="*/ 6949789 w 6949789"/>
                <a:gd name="connsiteY2-1728" fmla="*/ 1491384 h 3514893"/>
                <a:gd name="connsiteX3-1729" fmla="*/ 3046323 w 6949789"/>
                <a:gd name="connsiteY3-1730" fmla="*/ 3514893 h 3514893"/>
                <a:gd name="connsiteX4-1731" fmla="*/ 0 w 6949789"/>
                <a:gd name="connsiteY4-1732" fmla="*/ 2359382 h 3514893"/>
                <a:gd name="connsiteX0-1733" fmla="*/ 0 w 7086472"/>
                <a:gd name="connsiteY0-1734" fmla="*/ 2325986 h 3514893"/>
                <a:gd name="connsiteX1-1735" fmla="*/ 3118823 w 7086472"/>
                <a:gd name="connsiteY1-1736" fmla="*/ 0 h 3514893"/>
                <a:gd name="connsiteX2-1737" fmla="*/ 7086472 w 7086472"/>
                <a:gd name="connsiteY2-1738" fmla="*/ 1491384 h 3514893"/>
                <a:gd name="connsiteX3-1739" fmla="*/ 3183006 w 7086472"/>
                <a:gd name="connsiteY3-1740" fmla="*/ 3514893 h 3514893"/>
                <a:gd name="connsiteX4-1741" fmla="*/ 0 w 7086472"/>
                <a:gd name="connsiteY4-1742" fmla="*/ 2325986 h 3514893"/>
                <a:gd name="connsiteX0-1743" fmla="*/ 0 w 7086472"/>
                <a:gd name="connsiteY0-1744" fmla="*/ 2325986 h 3514893"/>
                <a:gd name="connsiteX1-1745" fmla="*/ 3118823 w 7086472"/>
                <a:gd name="connsiteY1-1746" fmla="*/ 0 h 3514893"/>
                <a:gd name="connsiteX2-1747" fmla="*/ 7086472 w 7086472"/>
                <a:gd name="connsiteY2-1748" fmla="*/ 1491384 h 3514893"/>
                <a:gd name="connsiteX3-1749" fmla="*/ 3183006 w 7086472"/>
                <a:gd name="connsiteY3-1750" fmla="*/ 3514893 h 3514893"/>
                <a:gd name="connsiteX4-1751" fmla="*/ 0 w 7086472"/>
                <a:gd name="connsiteY4-1752" fmla="*/ 2325986 h 3514893"/>
                <a:gd name="connsiteX0-1753" fmla="*/ 0 w 7069139"/>
                <a:gd name="connsiteY0-1754" fmla="*/ 2306789 h 3514893"/>
                <a:gd name="connsiteX1-1755" fmla="*/ 3101490 w 7069139"/>
                <a:gd name="connsiteY1-1756" fmla="*/ 0 h 3514893"/>
                <a:gd name="connsiteX2-1757" fmla="*/ 7069139 w 7069139"/>
                <a:gd name="connsiteY2-1758" fmla="*/ 1491384 h 3514893"/>
                <a:gd name="connsiteX3-1759" fmla="*/ 3165673 w 7069139"/>
                <a:gd name="connsiteY3-1760" fmla="*/ 3514893 h 3514893"/>
                <a:gd name="connsiteX4-1761" fmla="*/ 0 w 7069139"/>
                <a:gd name="connsiteY4-1762" fmla="*/ 2306789 h 3514893"/>
                <a:gd name="connsiteX0-1763" fmla="*/ 0 w 7069139"/>
                <a:gd name="connsiteY0-1764" fmla="*/ 2306789 h 3737716"/>
                <a:gd name="connsiteX1-1765" fmla="*/ 3101490 w 7069139"/>
                <a:gd name="connsiteY1-1766" fmla="*/ 0 h 3737716"/>
                <a:gd name="connsiteX2-1767" fmla="*/ 7069139 w 7069139"/>
                <a:gd name="connsiteY2-1768" fmla="*/ 1491384 h 3737716"/>
                <a:gd name="connsiteX3-1769" fmla="*/ 3680527 w 7069139"/>
                <a:gd name="connsiteY3-1770" fmla="*/ 3737716 h 3737716"/>
                <a:gd name="connsiteX4-1771" fmla="*/ 0 w 7069139"/>
                <a:gd name="connsiteY4-1772" fmla="*/ 2306789 h 3737716"/>
                <a:gd name="connsiteX0-1773" fmla="*/ 0 w 7069139"/>
                <a:gd name="connsiteY0-1774" fmla="*/ 2306789 h 4033353"/>
                <a:gd name="connsiteX1-1775" fmla="*/ 3101490 w 7069139"/>
                <a:gd name="connsiteY1-1776" fmla="*/ 0 h 4033353"/>
                <a:gd name="connsiteX2-1777" fmla="*/ 7069139 w 7069139"/>
                <a:gd name="connsiteY2-1778" fmla="*/ 1491384 h 4033353"/>
                <a:gd name="connsiteX3-1779" fmla="*/ 4548012 w 7069139"/>
                <a:gd name="connsiteY3-1780" fmla="*/ 4033353 h 4033353"/>
                <a:gd name="connsiteX4-1781" fmla="*/ 0 w 7069139"/>
                <a:gd name="connsiteY4-1782" fmla="*/ 2306789 h 4033353"/>
                <a:gd name="connsiteX0-1783" fmla="*/ 0 w 7069139"/>
                <a:gd name="connsiteY0-1784" fmla="*/ 2306789 h 4033353"/>
                <a:gd name="connsiteX1-1785" fmla="*/ 3101490 w 7069139"/>
                <a:gd name="connsiteY1-1786" fmla="*/ 0 h 4033353"/>
                <a:gd name="connsiteX2-1787" fmla="*/ 7069139 w 7069139"/>
                <a:gd name="connsiteY2-1788" fmla="*/ 1491384 h 4033353"/>
                <a:gd name="connsiteX3-1789" fmla="*/ 4548012 w 7069139"/>
                <a:gd name="connsiteY3-1790" fmla="*/ 4033353 h 4033353"/>
                <a:gd name="connsiteX4-1791" fmla="*/ 0 w 7069139"/>
                <a:gd name="connsiteY4-1792" fmla="*/ 2306789 h 4033353"/>
                <a:gd name="connsiteX0-1793" fmla="*/ 0 w 7069139"/>
                <a:gd name="connsiteY0-1794" fmla="*/ 2306789 h 4033353"/>
                <a:gd name="connsiteX1-1795" fmla="*/ 3101490 w 7069139"/>
                <a:gd name="connsiteY1-1796" fmla="*/ 0 h 4033353"/>
                <a:gd name="connsiteX2-1797" fmla="*/ 7069139 w 7069139"/>
                <a:gd name="connsiteY2-1798" fmla="*/ 1491384 h 4033353"/>
                <a:gd name="connsiteX3-1799" fmla="*/ 4548012 w 7069139"/>
                <a:gd name="connsiteY3-1800" fmla="*/ 4033353 h 4033353"/>
                <a:gd name="connsiteX4-1801" fmla="*/ 0 w 7069139"/>
                <a:gd name="connsiteY4-1802" fmla="*/ 2306789 h 4033353"/>
                <a:gd name="connsiteX0-1803" fmla="*/ 0 w 7069139"/>
                <a:gd name="connsiteY0-1804" fmla="*/ 2306789 h 4033353"/>
                <a:gd name="connsiteX1-1805" fmla="*/ 3101490 w 7069139"/>
                <a:gd name="connsiteY1-1806" fmla="*/ 0 h 4033353"/>
                <a:gd name="connsiteX2-1807" fmla="*/ 7069139 w 7069139"/>
                <a:gd name="connsiteY2-1808" fmla="*/ 1491384 h 4033353"/>
                <a:gd name="connsiteX3-1809" fmla="*/ 4548012 w 7069139"/>
                <a:gd name="connsiteY3-1810" fmla="*/ 4033353 h 4033353"/>
                <a:gd name="connsiteX4-1811" fmla="*/ 4086208 w 7069139"/>
                <a:gd name="connsiteY4-1812" fmla="*/ 3850465 h 4033353"/>
                <a:gd name="connsiteX5-1813" fmla="*/ 0 w 7069139"/>
                <a:gd name="connsiteY5-1814" fmla="*/ 2306789 h 4033353"/>
                <a:gd name="connsiteX0-1815" fmla="*/ 0 w 7233259"/>
                <a:gd name="connsiteY0-1816" fmla="*/ 2306789 h 3850465"/>
                <a:gd name="connsiteX1-1817" fmla="*/ 3101490 w 7233259"/>
                <a:gd name="connsiteY1-1818" fmla="*/ 0 h 3850465"/>
                <a:gd name="connsiteX2-1819" fmla="*/ 7069139 w 7233259"/>
                <a:gd name="connsiteY2-1820" fmla="*/ 1491384 h 3850465"/>
                <a:gd name="connsiteX3-1821" fmla="*/ 4086208 w 7233259"/>
                <a:gd name="connsiteY3-1822" fmla="*/ 3850465 h 3850465"/>
                <a:gd name="connsiteX4-1823" fmla="*/ 0 w 7233259"/>
                <a:gd name="connsiteY4-1824" fmla="*/ 2306789 h 3850465"/>
                <a:gd name="connsiteX0-1825" fmla="*/ 0 w 7535021"/>
                <a:gd name="connsiteY0-1826" fmla="*/ 2306789 h 3968073"/>
                <a:gd name="connsiteX1-1827" fmla="*/ 3101490 w 7535021"/>
                <a:gd name="connsiteY1-1828" fmla="*/ 0 h 3968073"/>
                <a:gd name="connsiteX2-1829" fmla="*/ 7069139 w 7535021"/>
                <a:gd name="connsiteY2-1830" fmla="*/ 1491384 h 3968073"/>
                <a:gd name="connsiteX3-1831" fmla="*/ 5896781 w 7535021"/>
                <a:gd name="connsiteY3-1832" fmla="*/ 3012439 h 3968073"/>
                <a:gd name="connsiteX4-1833" fmla="*/ 4086208 w 7535021"/>
                <a:gd name="connsiteY4-1834" fmla="*/ 3850465 h 3968073"/>
                <a:gd name="connsiteX5-1835" fmla="*/ 0 w 7535021"/>
                <a:gd name="connsiteY5-1836" fmla="*/ 2306789 h 3968073"/>
                <a:gd name="connsiteX0-1837" fmla="*/ 0 w 7069139"/>
                <a:gd name="connsiteY0-1838" fmla="*/ 2306789 h 3968073"/>
                <a:gd name="connsiteX1-1839" fmla="*/ 3101490 w 7069139"/>
                <a:gd name="connsiteY1-1840" fmla="*/ 0 h 3968073"/>
                <a:gd name="connsiteX2-1841" fmla="*/ 7069139 w 7069139"/>
                <a:gd name="connsiteY2-1842" fmla="*/ 1491384 h 3968073"/>
                <a:gd name="connsiteX3-1843" fmla="*/ 5896781 w 7069139"/>
                <a:gd name="connsiteY3-1844" fmla="*/ 3012439 h 3968073"/>
                <a:gd name="connsiteX4-1845" fmla="*/ 4086208 w 7069139"/>
                <a:gd name="connsiteY4-1846" fmla="*/ 3850465 h 3968073"/>
                <a:gd name="connsiteX5-1847" fmla="*/ 0 w 7069139"/>
                <a:gd name="connsiteY5-1848" fmla="*/ 2306789 h 3968073"/>
                <a:gd name="connsiteX0-1849" fmla="*/ 0 w 7069139"/>
                <a:gd name="connsiteY0-1850" fmla="*/ 2306789 h 3968073"/>
                <a:gd name="connsiteX1-1851" fmla="*/ 3101490 w 7069139"/>
                <a:gd name="connsiteY1-1852" fmla="*/ 0 h 3968073"/>
                <a:gd name="connsiteX2-1853" fmla="*/ 7069139 w 7069139"/>
                <a:gd name="connsiteY2-1854" fmla="*/ 1491384 h 3968073"/>
                <a:gd name="connsiteX3-1855" fmla="*/ 5896781 w 7069139"/>
                <a:gd name="connsiteY3-1856" fmla="*/ 3012439 h 3968073"/>
                <a:gd name="connsiteX4-1857" fmla="*/ 4086208 w 7069139"/>
                <a:gd name="connsiteY4-1858" fmla="*/ 3850465 h 3968073"/>
                <a:gd name="connsiteX5-1859" fmla="*/ 0 w 7069139"/>
                <a:gd name="connsiteY5-1860" fmla="*/ 2306789 h 3968073"/>
                <a:gd name="connsiteX0-1861" fmla="*/ 0 w 7060298"/>
                <a:gd name="connsiteY0-1862" fmla="*/ 2304293 h 3968073"/>
                <a:gd name="connsiteX1-1863" fmla="*/ 3092649 w 7060298"/>
                <a:gd name="connsiteY1-1864" fmla="*/ 0 h 3968073"/>
                <a:gd name="connsiteX2-1865" fmla="*/ 7060298 w 7060298"/>
                <a:gd name="connsiteY2-1866" fmla="*/ 1491384 h 3968073"/>
                <a:gd name="connsiteX3-1867" fmla="*/ 5887940 w 7060298"/>
                <a:gd name="connsiteY3-1868" fmla="*/ 3012439 h 3968073"/>
                <a:gd name="connsiteX4-1869" fmla="*/ 4077367 w 7060298"/>
                <a:gd name="connsiteY4-1870" fmla="*/ 3850465 h 3968073"/>
                <a:gd name="connsiteX5-1871" fmla="*/ 0 w 7060298"/>
                <a:gd name="connsiteY5-1872" fmla="*/ 2304293 h 3968073"/>
                <a:gd name="connsiteX0-1873" fmla="*/ 0 w 7042993"/>
                <a:gd name="connsiteY0-1874" fmla="*/ 2304293 h 3968073"/>
                <a:gd name="connsiteX1-1875" fmla="*/ 3092649 w 7042993"/>
                <a:gd name="connsiteY1-1876" fmla="*/ 0 h 3968073"/>
                <a:gd name="connsiteX2-1877" fmla="*/ 7042993 w 7042993"/>
                <a:gd name="connsiteY2-1878" fmla="*/ 1491938 h 3968073"/>
                <a:gd name="connsiteX3-1879" fmla="*/ 5887940 w 7042993"/>
                <a:gd name="connsiteY3-1880" fmla="*/ 3012439 h 3968073"/>
                <a:gd name="connsiteX4-1881" fmla="*/ 4077367 w 7042993"/>
                <a:gd name="connsiteY4-1882" fmla="*/ 3850465 h 3968073"/>
                <a:gd name="connsiteX5-1883" fmla="*/ 0 w 7042993"/>
                <a:gd name="connsiteY5-1884" fmla="*/ 2304293 h 3968073"/>
                <a:gd name="connsiteX0-1885" fmla="*/ 0 w 7042993"/>
                <a:gd name="connsiteY0-1886" fmla="*/ 2308720 h 3972500"/>
                <a:gd name="connsiteX1-1887" fmla="*/ 3094662 w 7042993"/>
                <a:gd name="connsiteY1-1888" fmla="*/ 0 h 3972500"/>
                <a:gd name="connsiteX2-1889" fmla="*/ 7042993 w 7042993"/>
                <a:gd name="connsiteY2-1890" fmla="*/ 1496365 h 3972500"/>
                <a:gd name="connsiteX3-1891" fmla="*/ 5887940 w 7042993"/>
                <a:gd name="connsiteY3-1892" fmla="*/ 3016866 h 3972500"/>
                <a:gd name="connsiteX4-1893" fmla="*/ 4077367 w 7042993"/>
                <a:gd name="connsiteY4-1894" fmla="*/ 3854892 h 3972500"/>
                <a:gd name="connsiteX5-1895" fmla="*/ 0 w 7042993"/>
                <a:gd name="connsiteY5-1896" fmla="*/ 2308720 h 3972500"/>
                <a:gd name="connsiteX0-1897" fmla="*/ 0 w 7042993"/>
                <a:gd name="connsiteY0-1898" fmla="*/ 2308720 h 3966659"/>
                <a:gd name="connsiteX1-1899" fmla="*/ 3094662 w 7042993"/>
                <a:gd name="connsiteY1-1900" fmla="*/ 0 h 3966659"/>
                <a:gd name="connsiteX2-1901" fmla="*/ 7042993 w 7042993"/>
                <a:gd name="connsiteY2-1902" fmla="*/ 1496365 h 3966659"/>
                <a:gd name="connsiteX3-1903" fmla="*/ 5887940 w 7042993"/>
                <a:gd name="connsiteY3-1904" fmla="*/ 3016866 h 3966659"/>
                <a:gd name="connsiteX4-1905" fmla="*/ 4072482 w 7042993"/>
                <a:gd name="connsiteY4-1906" fmla="*/ 3849051 h 3966659"/>
                <a:gd name="connsiteX5-1907" fmla="*/ 0 w 7042993"/>
                <a:gd name="connsiteY5-1908" fmla="*/ 2308720 h 39666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042993" h="3966659">
                  <a:moveTo>
                    <a:pt x="0" y="2308720"/>
                  </a:moveTo>
                  <a:cubicBezTo>
                    <a:pt x="996280" y="890850"/>
                    <a:pt x="2291040" y="133068"/>
                    <a:pt x="3094662" y="0"/>
                  </a:cubicBezTo>
                  <a:lnTo>
                    <a:pt x="7042993" y="1496365"/>
                  </a:lnTo>
                  <a:lnTo>
                    <a:pt x="5887940" y="3016866"/>
                  </a:lnTo>
                  <a:cubicBezTo>
                    <a:pt x="5590962" y="3476708"/>
                    <a:pt x="5055279" y="3966659"/>
                    <a:pt x="4072482" y="3849051"/>
                  </a:cubicBezTo>
                  <a:lnTo>
                    <a:pt x="0" y="2308720"/>
                  </a:lnTo>
                  <a:close/>
                </a:path>
              </a:pathLst>
            </a:custGeom>
            <a:gradFill flip="none" rotWithShape="1">
              <a:gsLst>
                <a:gs pos="0">
                  <a:schemeClr val="accent5">
                    <a:alpha val="18000"/>
                  </a:schemeClr>
                </a:gs>
                <a:gs pos="43000">
                  <a:schemeClr val="bg1"/>
                </a:gs>
                <a:gs pos="88000">
                  <a:schemeClr val="accent3">
                    <a:alpha val="11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userDrawn="1"/>
          </p:nvSpPr>
          <p:spPr bwMode="gray">
            <a:xfrm>
              <a:off x="0" y="3771425"/>
              <a:ext cx="9144001" cy="3086575"/>
            </a:xfrm>
            <a:prstGeom prst="rect">
              <a:avLst/>
            </a:prstGeom>
            <a:gradFill flip="none" rotWithShape="1">
              <a:gsLst>
                <a:gs pos="0">
                  <a:schemeClr val="accent5">
                    <a:lumMod val="40000"/>
                    <a:lumOff val="60000"/>
                    <a:alpha val="60000"/>
                  </a:schemeClr>
                </a:gs>
                <a:gs pos="8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9" name="Group 8"/>
            <p:cNvGrpSpPr/>
            <p:nvPr userDrawn="1"/>
          </p:nvGrpSpPr>
          <p:grpSpPr bwMode="gray">
            <a:xfrm>
              <a:off x="-44634" y="-828276"/>
              <a:ext cx="9242352" cy="7900924"/>
              <a:chOff x="-44634" y="-828276"/>
              <a:chExt cx="9242352" cy="7900924"/>
            </a:xfrm>
          </p:grpSpPr>
          <p:grpSp>
            <p:nvGrpSpPr>
              <p:cNvPr id="17" name="Group 16"/>
              <p:cNvGrpSpPr/>
              <p:nvPr/>
            </p:nvGrpSpPr>
            <p:grpSpPr bwMode="gray">
              <a:xfrm>
                <a:off x="5398459" y="0"/>
                <a:ext cx="3799259" cy="7072648"/>
                <a:chOff x="5398459" y="0"/>
                <a:chExt cx="3799259" cy="7072648"/>
              </a:xfrm>
            </p:grpSpPr>
            <p:sp>
              <p:nvSpPr>
                <p:cNvPr id="19" name="Freeform 18"/>
                <p:cNvSpPr/>
                <p:nvPr/>
              </p:nvSpPr>
              <p:spPr bwMode="gray">
                <a:xfrm rot="16200000">
                  <a:off x="6794367" y="-1016137"/>
                  <a:ext cx="1333498" cy="3365772"/>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4295725 w 7831575"/>
                    <a:gd name="connsiteY4-298" fmla="*/ 4600981 h 6778171"/>
                    <a:gd name="connsiteX5-299" fmla="*/ 705060 w 7831575"/>
                    <a:gd name="connsiteY5-300" fmla="*/ 6778171 h 6778171"/>
                    <a:gd name="connsiteX6-301" fmla="*/ 0 w 7831575"/>
                    <a:gd name="connsiteY6-302" fmla="*/ 6770914 h 6778171"/>
                    <a:gd name="connsiteX0-303" fmla="*/ 0 w 7859654"/>
                    <a:gd name="connsiteY0-304" fmla="*/ 6770914 h 6778171"/>
                    <a:gd name="connsiteX1-305" fmla="*/ 3346660 w 7859654"/>
                    <a:gd name="connsiteY1-306" fmla="*/ 2743200 h 6778171"/>
                    <a:gd name="connsiteX2-307" fmla="*/ 7831575 w 7859654"/>
                    <a:gd name="connsiteY2-308" fmla="*/ 0 h 6778171"/>
                    <a:gd name="connsiteX3-309" fmla="*/ 7859654 w 7859654"/>
                    <a:gd name="connsiteY3-310" fmla="*/ 2049830 h 6778171"/>
                    <a:gd name="connsiteX4-311" fmla="*/ 4295725 w 7859654"/>
                    <a:gd name="connsiteY4-312" fmla="*/ 4600981 h 6778171"/>
                    <a:gd name="connsiteX5-313" fmla="*/ 705060 w 7859654"/>
                    <a:gd name="connsiteY5-314" fmla="*/ 6778171 h 6778171"/>
                    <a:gd name="connsiteX6-315" fmla="*/ 0 w 7859654"/>
                    <a:gd name="connsiteY6-316" fmla="*/ 6770914 h 6778171"/>
                    <a:gd name="connsiteX0-317" fmla="*/ 0 w 7859654"/>
                    <a:gd name="connsiteY0-318" fmla="*/ 6770914 h 6778171"/>
                    <a:gd name="connsiteX1-319" fmla="*/ 3346660 w 7859654"/>
                    <a:gd name="connsiteY1-320" fmla="*/ 2743200 h 6778171"/>
                    <a:gd name="connsiteX2-321" fmla="*/ 7831575 w 7859654"/>
                    <a:gd name="connsiteY2-322" fmla="*/ 0 h 6778171"/>
                    <a:gd name="connsiteX3-323" fmla="*/ 7859654 w 7859654"/>
                    <a:gd name="connsiteY3-324" fmla="*/ 2049830 h 6778171"/>
                    <a:gd name="connsiteX4-325" fmla="*/ 4348885 w 7859654"/>
                    <a:gd name="connsiteY4-326" fmla="*/ 4773690 h 6778171"/>
                    <a:gd name="connsiteX5-327" fmla="*/ 705060 w 7859654"/>
                    <a:gd name="connsiteY5-328" fmla="*/ 6778171 h 6778171"/>
                    <a:gd name="connsiteX6-329" fmla="*/ 0 w 7859654"/>
                    <a:gd name="connsiteY6-330" fmla="*/ 6770914 h 6778171"/>
                    <a:gd name="connsiteX0-331" fmla="*/ 0 w 7859654"/>
                    <a:gd name="connsiteY0-332" fmla="*/ 6770914 h 6778171"/>
                    <a:gd name="connsiteX1-333" fmla="*/ 3346660 w 7859654"/>
                    <a:gd name="connsiteY1-334" fmla="*/ 2743200 h 6778171"/>
                    <a:gd name="connsiteX2-335" fmla="*/ 7831575 w 7859654"/>
                    <a:gd name="connsiteY2-336" fmla="*/ 0 h 6778171"/>
                    <a:gd name="connsiteX3-337" fmla="*/ 7859654 w 7859654"/>
                    <a:gd name="connsiteY3-338" fmla="*/ 2049830 h 6778171"/>
                    <a:gd name="connsiteX4-339" fmla="*/ 4348885 w 7859654"/>
                    <a:gd name="connsiteY4-340" fmla="*/ 4773690 h 6778171"/>
                    <a:gd name="connsiteX5-341" fmla="*/ 705060 w 7859654"/>
                    <a:gd name="connsiteY5-342" fmla="*/ 6778171 h 6778171"/>
                    <a:gd name="connsiteX6-343" fmla="*/ 0 w 7859654"/>
                    <a:gd name="connsiteY6-344" fmla="*/ 6770914 h 6778171"/>
                    <a:gd name="connsiteX0-345" fmla="*/ 0 w 7859654"/>
                    <a:gd name="connsiteY0-346" fmla="*/ 6770914 h 6778171"/>
                    <a:gd name="connsiteX1-347" fmla="*/ 3346660 w 7859654"/>
                    <a:gd name="connsiteY1-348" fmla="*/ 2743200 h 6778171"/>
                    <a:gd name="connsiteX2-349" fmla="*/ 7831575 w 7859654"/>
                    <a:gd name="connsiteY2-350" fmla="*/ 0 h 6778171"/>
                    <a:gd name="connsiteX3-351" fmla="*/ 7859654 w 7859654"/>
                    <a:gd name="connsiteY3-352" fmla="*/ 2049830 h 6778171"/>
                    <a:gd name="connsiteX4-353" fmla="*/ 4348885 w 7859654"/>
                    <a:gd name="connsiteY4-354" fmla="*/ 4773690 h 6778171"/>
                    <a:gd name="connsiteX5-355" fmla="*/ 705060 w 7859654"/>
                    <a:gd name="connsiteY5-356" fmla="*/ 6778171 h 6778171"/>
                    <a:gd name="connsiteX6-357" fmla="*/ 0 w 7859654"/>
                    <a:gd name="connsiteY6-358" fmla="*/ 6770914 h 6778171"/>
                    <a:gd name="connsiteX0-359" fmla="*/ 0 w 7859654"/>
                    <a:gd name="connsiteY0-360" fmla="*/ 6770914 h 6778171"/>
                    <a:gd name="connsiteX1-361" fmla="*/ 3346660 w 7859654"/>
                    <a:gd name="connsiteY1-362" fmla="*/ 2743200 h 6778171"/>
                    <a:gd name="connsiteX2-363" fmla="*/ 7831575 w 7859654"/>
                    <a:gd name="connsiteY2-364" fmla="*/ 0 h 6778171"/>
                    <a:gd name="connsiteX3-365" fmla="*/ 7859654 w 7859654"/>
                    <a:gd name="connsiteY3-366" fmla="*/ 2049830 h 6778171"/>
                    <a:gd name="connsiteX4-367" fmla="*/ 4339607 w 7859654"/>
                    <a:gd name="connsiteY4-368" fmla="*/ 4719832 h 6778171"/>
                    <a:gd name="connsiteX5-369" fmla="*/ 705060 w 7859654"/>
                    <a:gd name="connsiteY5-370" fmla="*/ 6778171 h 6778171"/>
                    <a:gd name="connsiteX6-371" fmla="*/ 0 w 7859654"/>
                    <a:gd name="connsiteY6-372" fmla="*/ 6770914 h 6778171"/>
                    <a:gd name="connsiteX0-373" fmla="*/ 0 w 7859654"/>
                    <a:gd name="connsiteY0-374" fmla="*/ 6770914 h 6778171"/>
                    <a:gd name="connsiteX1-375" fmla="*/ 3346660 w 7859654"/>
                    <a:gd name="connsiteY1-376" fmla="*/ 2743200 h 6778171"/>
                    <a:gd name="connsiteX2-377" fmla="*/ 7831575 w 7859654"/>
                    <a:gd name="connsiteY2-378" fmla="*/ 0 h 6778171"/>
                    <a:gd name="connsiteX3-379" fmla="*/ 7859654 w 7859654"/>
                    <a:gd name="connsiteY3-380" fmla="*/ 2049830 h 6778171"/>
                    <a:gd name="connsiteX4-381" fmla="*/ 4339607 w 7859654"/>
                    <a:gd name="connsiteY4-382" fmla="*/ 4719832 h 6778171"/>
                    <a:gd name="connsiteX5-383" fmla="*/ 705060 w 7859654"/>
                    <a:gd name="connsiteY5-384" fmla="*/ 6778171 h 6778171"/>
                    <a:gd name="connsiteX6-385" fmla="*/ 0 w 7859654"/>
                    <a:gd name="connsiteY6-386" fmla="*/ 6770914 h 6778171"/>
                    <a:gd name="connsiteX0-387" fmla="*/ 0 w 7475542"/>
                    <a:gd name="connsiteY0-388" fmla="*/ 6770914 h 6778171"/>
                    <a:gd name="connsiteX1-389" fmla="*/ 2962548 w 7475542"/>
                    <a:gd name="connsiteY1-390" fmla="*/ 2743200 h 6778171"/>
                    <a:gd name="connsiteX2-391" fmla="*/ 7447463 w 7475542"/>
                    <a:gd name="connsiteY2-392" fmla="*/ 0 h 6778171"/>
                    <a:gd name="connsiteX3-393" fmla="*/ 7475542 w 7475542"/>
                    <a:gd name="connsiteY3-394" fmla="*/ 2049830 h 6778171"/>
                    <a:gd name="connsiteX4-395" fmla="*/ 3955495 w 7475542"/>
                    <a:gd name="connsiteY4-396" fmla="*/ 4719832 h 6778171"/>
                    <a:gd name="connsiteX5-397" fmla="*/ 320948 w 7475542"/>
                    <a:gd name="connsiteY5-398" fmla="*/ 6778171 h 6778171"/>
                    <a:gd name="connsiteX6-399" fmla="*/ 0 w 7475542"/>
                    <a:gd name="connsiteY6-400" fmla="*/ 6770914 h 6778171"/>
                    <a:gd name="connsiteX0-401" fmla="*/ 0 w 7475542"/>
                    <a:gd name="connsiteY0-402" fmla="*/ 6770914 h 6778171"/>
                    <a:gd name="connsiteX1-403" fmla="*/ 2962548 w 7475542"/>
                    <a:gd name="connsiteY1-404" fmla="*/ 2743200 h 6778171"/>
                    <a:gd name="connsiteX2-405" fmla="*/ 7447463 w 7475542"/>
                    <a:gd name="connsiteY2-406" fmla="*/ 0 h 6778171"/>
                    <a:gd name="connsiteX3-407" fmla="*/ 7475542 w 7475542"/>
                    <a:gd name="connsiteY3-408" fmla="*/ 2049830 h 6778171"/>
                    <a:gd name="connsiteX4-409" fmla="*/ 3955495 w 7475542"/>
                    <a:gd name="connsiteY4-410" fmla="*/ 4719832 h 6778171"/>
                    <a:gd name="connsiteX5-411" fmla="*/ 320948 w 7475542"/>
                    <a:gd name="connsiteY5-412" fmla="*/ 6778171 h 6778171"/>
                    <a:gd name="connsiteX6-413" fmla="*/ 0 w 7475542"/>
                    <a:gd name="connsiteY6-414" fmla="*/ 6770914 h 6778171"/>
                    <a:gd name="connsiteX0-415" fmla="*/ 0 w 7312842"/>
                    <a:gd name="connsiteY0-416" fmla="*/ 6792363 h 6792363"/>
                    <a:gd name="connsiteX1-417" fmla="*/ 2799848 w 7312842"/>
                    <a:gd name="connsiteY1-418" fmla="*/ 2743200 h 6792363"/>
                    <a:gd name="connsiteX2-419" fmla="*/ 7284763 w 7312842"/>
                    <a:gd name="connsiteY2-420" fmla="*/ 0 h 6792363"/>
                    <a:gd name="connsiteX3-421" fmla="*/ 7312842 w 7312842"/>
                    <a:gd name="connsiteY3-422" fmla="*/ 2049830 h 6792363"/>
                    <a:gd name="connsiteX4-423" fmla="*/ 3792795 w 7312842"/>
                    <a:gd name="connsiteY4-424" fmla="*/ 4719832 h 6792363"/>
                    <a:gd name="connsiteX5-425" fmla="*/ 158248 w 7312842"/>
                    <a:gd name="connsiteY5-426" fmla="*/ 6778171 h 6792363"/>
                    <a:gd name="connsiteX6-427" fmla="*/ 0 w 7312842"/>
                    <a:gd name="connsiteY6-428" fmla="*/ 6792363 h 6792363"/>
                    <a:gd name="connsiteX0-429" fmla="*/ 0 w 7312842"/>
                    <a:gd name="connsiteY0-430" fmla="*/ 6792363 h 6792363"/>
                    <a:gd name="connsiteX1-431" fmla="*/ 2799848 w 7312842"/>
                    <a:gd name="connsiteY1-432" fmla="*/ 2743200 h 6792363"/>
                    <a:gd name="connsiteX2-433" fmla="*/ 7284763 w 7312842"/>
                    <a:gd name="connsiteY2-434" fmla="*/ 0 h 6792363"/>
                    <a:gd name="connsiteX3-435" fmla="*/ 7312842 w 7312842"/>
                    <a:gd name="connsiteY3-436" fmla="*/ 2049830 h 6792363"/>
                    <a:gd name="connsiteX4-437" fmla="*/ 3792795 w 7312842"/>
                    <a:gd name="connsiteY4-438" fmla="*/ 4719832 h 6792363"/>
                    <a:gd name="connsiteX5-439" fmla="*/ 158248 w 7312842"/>
                    <a:gd name="connsiteY5-440" fmla="*/ 6778171 h 6792363"/>
                    <a:gd name="connsiteX6-441" fmla="*/ 0 w 7312842"/>
                    <a:gd name="connsiteY6-442" fmla="*/ 6792363 h 6792363"/>
                    <a:gd name="connsiteX0-443" fmla="*/ 0 w 7329169"/>
                    <a:gd name="connsiteY0-444" fmla="*/ 6792363 h 6792363"/>
                    <a:gd name="connsiteX1-445" fmla="*/ 2799848 w 7329169"/>
                    <a:gd name="connsiteY1-446" fmla="*/ 2743200 h 6792363"/>
                    <a:gd name="connsiteX2-447" fmla="*/ 7284763 w 7329169"/>
                    <a:gd name="connsiteY2-448" fmla="*/ 0 h 6792363"/>
                    <a:gd name="connsiteX3-449" fmla="*/ 7329169 w 7329169"/>
                    <a:gd name="connsiteY3-450" fmla="*/ 2201620 h 6792363"/>
                    <a:gd name="connsiteX4-451" fmla="*/ 3792795 w 7329169"/>
                    <a:gd name="connsiteY4-452" fmla="*/ 4719832 h 6792363"/>
                    <a:gd name="connsiteX5-453" fmla="*/ 158248 w 7329169"/>
                    <a:gd name="connsiteY5-454" fmla="*/ 6778171 h 6792363"/>
                    <a:gd name="connsiteX6-455" fmla="*/ 0 w 7329169"/>
                    <a:gd name="connsiteY6-456" fmla="*/ 6792363 h 6792363"/>
                    <a:gd name="connsiteX0-457" fmla="*/ 0 w 7329169"/>
                    <a:gd name="connsiteY0-458" fmla="*/ 6792363 h 6792363"/>
                    <a:gd name="connsiteX1-459" fmla="*/ 2799848 w 7329169"/>
                    <a:gd name="connsiteY1-460" fmla="*/ 2743200 h 6792363"/>
                    <a:gd name="connsiteX2-461" fmla="*/ 7284763 w 7329169"/>
                    <a:gd name="connsiteY2-462" fmla="*/ 0 h 6792363"/>
                    <a:gd name="connsiteX3-463" fmla="*/ 7329169 w 7329169"/>
                    <a:gd name="connsiteY3-464" fmla="*/ 2935930 h 6792363"/>
                    <a:gd name="connsiteX4-465" fmla="*/ 3792795 w 7329169"/>
                    <a:gd name="connsiteY4-466" fmla="*/ 4719832 h 6792363"/>
                    <a:gd name="connsiteX5-467" fmla="*/ 158248 w 7329169"/>
                    <a:gd name="connsiteY5-468" fmla="*/ 6778171 h 6792363"/>
                    <a:gd name="connsiteX6-469" fmla="*/ 0 w 7329169"/>
                    <a:gd name="connsiteY6-470" fmla="*/ 6792363 h 6792363"/>
                    <a:gd name="connsiteX0-471" fmla="*/ 0 w 7329169"/>
                    <a:gd name="connsiteY0-472" fmla="*/ 6792363 h 6792363"/>
                    <a:gd name="connsiteX1-473" fmla="*/ 2799848 w 7329169"/>
                    <a:gd name="connsiteY1-474" fmla="*/ 2743200 h 6792363"/>
                    <a:gd name="connsiteX2-475" fmla="*/ 7284763 w 7329169"/>
                    <a:gd name="connsiteY2-476" fmla="*/ 0 h 6792363"/>
                    <a:gd name="connsiteX3-477" fmla="*/ 7329169 w 7329169"/>
                    <a:gd name="connsiteY3-478" fmla="*/ 2935930 h 6792363"/>
                    <a:gd name="connsiteX4-479" fmla="*/ 3792797 w 7329169"/>
                    <a:gd name="connsiteY4-480" fmla="*/ 4719832 h 6792363"/>
                    <a:gd name="connsiteX5-481" fmla="*/ 158248 w 7329169"/>
                    <a:gd name="connsiteY5-482" fmla="*/ 6778171 h 6792363"/>
                    <a:gd name="connsiteX6-483" fmla="*/ 0 w 7329169"/>
                    <a:gd name="connsiteY6-484" fmla="*/ 6792363 h 6792363"/>
                    <a:gd name="connsiteX0-485" fmla="*/ 0 w 7329169"/>
                    <a:gd name="connsiteY0-486" fmla="*/ 6792363 h 6792363"/>
                    <a:gd name="connsiteX1-487" fmla="*/ 2799848 w 7329169"/>
                    <a:gd name="connsiteY1-488" fmla="*/ 2743200 h 6792363"/>
                    <a:gd name="connsiteX2-489" fmla="*/ 7284763 w 7329169"/>
                    <a:gd name="connsiteY2-490" fmla="*/ 0 h 6792363"/>
                    <a:gd name="connsiteX3-491" fmla="*/ 7329169 w 7329169"/>
                    <a:gd name="connsiteY3-492" fmla="*/ 2935930 h 6792363"/>
                    <a:gd name="connsiteX4-493" fmla="*/ 158248 w 7329169"/>
                    <a:gd name="connsiteY4-494" fmla="*/ 6778171 h 6792363"/>
                    <a:gd name="connsiteX5-495" fmla="*/ 0 w 7329169"/>
                    <a:gd name="connsiteY5-496" fmla="*/ 6792363 h 6792363"/>
                    <a:gd name="connsiteX0-497" fmla="*/ 420372 w 7170922"/>
                    <a:gd name="connsiteY0-498" fmla="*/ 6438594 h 6778171"/>
                    <a:gd name="connsiteX1-499" fmla="*/ 2641601 w 7170922"/>
                    <a:gd name="connsiteY1-500" fmla="*/ 2743200 h 6778171"/>
                    <a:gd name="connsiteX2-501" fmla="*/ 7126516 w 7170922"/>
                    <a:gd name="connsiteY2-502" fmla="*/ 0 h 6778171"/>
                    <a:gd name="connsiteX3-503" fmla="*/ 7170922 w 7170922"/>
                    <a:gd name="connsiteY3-504" fmla="*/ 2935930 h 6778171"/>
                    <a:gd name="connsiteX4-505" fmla="*/ 1 w 7170922"/>
                    <a:gd name="connsiteY4-506" fmla="*/ 6778171 h 6778171"/>
                    <a:gd name="connsiteX5-507" fmla="*/ 420372 w 7170922"/>
                    <a:gd name="connsiteY5-508" fmla="*/ 6438594 h 6778171"/>
                    <a:gd name="connsiteX0-509" fmla="*/ 420372 w 7265328"/>
                    <a:gd name="connsiteY0-510" fmla="*/ 6438594 h 7510630"/>
                    <a:gd name="connsiteX1-511" fmla="*/ 2641601 w 7265328"/>
                    <a:gd name="connsiteY1-512" fmla="*/ 2743200 h 7510630"/>
                    <a:gd name="connsiteX2-513" fmla="*/ 7126516 w 7265328"/>
                    <a:gd name="connsiteY2-514" fmla="*/ 0 h 7510630"/>
                    <a:gd name="connsiteX3-515" fmla="*/ 7265328 w 7265328"/>
                    <a:gd name="connsiteY3-516" fmla="*/ 6380936 h 7510630"/>
                    <a:gd name="connsiteX4-517" fmla="*/ 1 w 7265328"/>
                    <a:gd name="connsiteY4-518" fmla="*/ 6778171 h 7510630"/>
                    <a:gd name="connsiteX5-519" fmla="*/ 420372 w 7265328"/>
                    <a:gd name="connsiteY5-520" fmla="*/ 6438594 h 7510630"/>
                    <a:gd name="connsiteX0-521" fmla="*/ 420372 w 7265328"/>
                    <a:gd name="connsiteY0-522" fmla="*/ 6438594 h 6778171"/>
                    <a:gd name="connsiteX1-523" fmla="*/ 2641601 w 7265328"/>
                    <a:gd name="connsiteY1-524" fmla="*/ 2743200 h 6778171"/>
                    <a:gd name="connsiteX2-525" fmla="*/ 7126516 w 7265328"/>
                    <a:gd name="connsiteY2-526" fmla="*/ 0 h 6778171"/>
                    <a:gd name="connsiteX3-527" fmla="*/ 7265328 w 7265328"/>
                    <a:gd name="connsiteY3-528" fmla="*/ 6380936 h 6778171"/>
                    <a:gd name="connsiteX4-529" fmla="*/ 1 w 7265328"/>
                    <a:gd name="connsiteY4-530" fmla="*/ 6778171 h 6778171"/>
                    <a:gd name="connsiteX5-531" fmla="*/ 420372 w 7265328"/>
                    <a:gd name="connsiteY5-532" fmla="*/ 6438594 h 6778171"/>
                    <a:gd name="connsiteX0-533" fmla="*/ 758917 w 7603873"/>
                    <a:gd name="connsiteY0-534" fmla="*/ 6438594 h 6809680"/>
                    <a:gd name="connsiteX1-535" fmla="*/ 2980146 w 7603873"/>
                    <a:gd name="connsiteY1-536" fmla="*/ 2743200 h 6809680"/>
                    <a:gd name="connsiteX2-537" fmla="*/ 7465061 w 7603873"/>
                    <a:gd name="connsiteY2-538" fmla="*/ 0 h 6809680"/>
                    <a:gd name="connsiteX3-539" fmla="*/ 7603873 w 7603873"/>
                    <a:gd name="connsiteY3-540" fmla="*/ 6380936 h 6809680"/>
                    <a:gd name="connsiteX4-541" fmla="*/ 0 w 7603873"/>
                    <a:gd name="connsiteY4-542" fmla="*/ 6809680 h 6809680"/>
                    <a:gd name="connsiteX5-543" fmla="*/ 758917 w 7603873"/>
                    <a:gd name="connsiteY5-544" fmla="*/ 6438594 h 6809680"/>
                    <a:gd name="connsiteX0-545" fmla="*/ 0 w 6844956"/>
                    <a:gd name="connsiteY0-546" fmla="*/ 6438594 h 6438594"/>
                    <a:gd name="connsiteX1-547" fmla="*/ 2221229 w 6844956"/>
                    <a:gd name="connsiteY1-548" fmla="*/ 2743200 h 6438594"/>
                    <a:gd name="connsiteX2-549" fmla="*/ 6706144 w 6844956"/>
                    <a:gd name="connsiteY2-550" fmla="*/ 0 h 6438594"/>
                    <a:gd name="connsiteX3-551" fmla="*/ 6844956 w 6844956"/>
                    <a:gd name="connsiteY3-552" fmla="*/ 6380936 h 6438594"/>
                    <a:gd name="connsiteX4-553" fmla="*/ 0 w 6844956"/>
                    <a:gd name="connsiteY4-554" fmla="*/ 6438594 h 6438594"/>
                    <a:gd name="connsiteX0-555" fmla="*/ 0 w 6844956"/>
                    <a:gd name="connsiteY0-556" fmla="*/ 6438596 h 6438596"/>
                    <a:gd name="connsiteX1-557" fmla="*/ 2221229 w 6844956"/>
                    <a:gd name="connsiteY1-558" fmla="*/ 2743202 h 6438596"/>
                    <a:gd name="connsiteX2-559" fmla="*/ 6750547 w 6844956"/>
                    <a:gd name="connsiteY2-560" fmla="*/ 1 h 6438596"/>
                    <a:gd name="connsiteX3-561" fmla="*/ 6844956 w 6844956"/>
                    <a:gd name="connsiteY3-562" fmla="*/ 6380938 h 6438596"/>
                    <a:gd name="connsiteX4-563" fmla="*/ 0 w 6844956"/>
                    <a:gd name="connsiteY4-564" fmla="*/ 6438596 h 6438596"/>
                    <a:gd name="connsiteX0-565" fmla="*/ 0 w 6844956"/>
                    <a:gd name="connsiteY0-566" fmla="*/ 6438594 h 6438594"/>
                    <a:gd name="connsiteX1-567" fmla="*/ 2221229 w 6844956"/>
                    <a:gd name="connsiteY1-568" fmla="*/ 2743200 h 6438594"/>
                    <a:gd name="connsiteX2-569" fmla="*/ 6750547 w 6844956"/>
                    <a:gd name="connsiteY2-570" fmla="*/ -1 h 6438594"/>
                    <a:gd name="connsiteX3-571" fmla="*/ 6844956 w 6844956"/>
                    <a:gd name="connsiteY3-572" fmla="*/ 6367842 h 6438594"/>
                    <a:gd name="connsiteX4-573" fmla="*/ 0 w 6844956"/>
                    <a:gd name="connsiteY4-574" fmla="*/ 6438594 h 6438594"/>
                    <a:gd name="connsiteX0-575" fmla="*/ -2 w 6844946"/>
                    <a:gd name="connsiteY0-576" fmla="*/ 6367849 h 6367850"/>
                    <a:gd name="connsiteX1-577" fmla="*/ 2221219 w 6844946"/>
                    <a:gd name="connsiteY1-578" fmla="*/ 2743202 h 6367850"/>
                    <a:gd name="connsiteX2-579" fmla="*/ 6750537 w 6844946"/>
                    <a:gd name="connsiteY2-580" fmla="*/ 1 h 6367850"/>
                    <a:gd name="connsiteX3-581" fmla="*/ 6844946 w 6844946"/>
                    <a:gd name="connsiteY3-582" fmla="*/ 6367844 h 6367850"/>
                    <a:gd name="connsiteX4-583" fmla="*/ -2 w 6844946"/>
                    <a:gd name="connsiteY4-584" fmla="*/ 6367849 h 6367850"/>
                    <a:gd name="connsiteX0-585" fmla="*/ -2 w 6844946"/>
                    <a:gd name="connsiteY0-586" fmla="*/ 6367847 h 6367846"/>
                    <a:gd name="connsiteX1-587" fmla="*/ 2221219 w 6844946"/>
                    <a:gd name="connsiteY1-588" fmla="*/ 2743200 h 6367846"/>
                    <a:gd name="connsiteX2-589" fmla="*/ 6750537 w 6844946"/>
                    <a:gd name="connsiteY2-590" fmla="*/ -1 h 6367846"/>
                    <a:gd name="connsiteX3-591" fmla="*/ 6844946 w 6844946"/>
                    <a:gd name="connsiteY3-592" fmla="*/ 6367842 h 6367846"/>
                    <a:gd name="connsiteX4-593" fmla="*/ -2 w 6844946"/>
                    <a:gd name="connsiteY4-594" fmla="*/ 6367847 h 6367846"/>
                    <a:gd name="connsiteX0-595" fmla="*/ -2 w 6844946"/>
                    <a:gd name="connsiteY0-596" fmla="*/ 6367849 h 6367850"/>
                    <a:gd name="connsiteX1-597" fmla="*/ 2221219 w 6844946"/>
                    <a:gd name="connsiteY1-598" fmla="*/ 2743202 h 6367850"/>
                    <a:gd name="connsiteX2-599" fmla="*/ 6750537 w 6844946"/>
                    <a:gd name="connsiteY2-600" fmla="*/ 1 h 6367850"/>
                    <a:gd name="connsiteX3-601" fmla="*/ 6844946 w 6844946"/>
                    <a:gd name="connsiteY3-602" fmla="*/ 6367844 h 6367850"/>
                    <a:gd name="connsiteX4-603" fmla="*/ -2 w 6844946"/>
                    <a:gd name="connsiteY4-604" fmla="*/ 6367849 h 6367850"/>
                    <a:gd name="connsiteX0-605" fmla="*/ -2 w 6844946"/>
                    <a:gd name="connsiteY0-606" fmla="*/ 6367847 h 6367846"/>
                    <a:gd name="connsiteX1-607" fmla="*/ 2221219 w 6844946"/>
                    <a:gd name="connsiteY1-608" fmla="*/ 2743200 h 6367846"/>
                    <a:gd name="connsiteX2-609" fmla="*/ 6750537 w 6844946"/>
                    <a:gd name="connsiteY2-610" fmla="*/ -1 h 6367846"/>
                    <a:gd name="connsiteX3-611" fmla="*/ 6844946 w 6844946"/>
                    <a:gd name="connsiteY3-612" fmla="*/ 6367842 h 6367846"/>
                    <a:gd name="connsiteX4-613" fmla="*/ -2 w 6844946"/>
                    <a:gd name="connsiteY4-614" fmla="*/ 6367847 h 6367846"/>
                    <a:gd name="connsiteX0-615" fmla="*/ -2 w 6844946"/>
                    <a:gd name="connsiteY0-616" fmla="*/ 6367849 h 6367850"/>
                    <a:gd name="connsiteX1-617" fmla="*/ 2221219 w 6844946"/>
                    <a:gd name="connsiteY1-618" fmla="*/ 2743202 h 6367850"/>
                    <a:gd name="connsiteX2-619" fmla="*/ 6750537 w 6844946"/>
                    <a:gd name="connsiteY2-620" fmla="*/ 1 h 6367850"/>
                    <a:gd name="connsiteX3-621" fmla="*/ 6844946 w 6844946"/>
                    <a:gd name="connsiteY3-622" fmla="*/ 6367844 h 6367850"/>
                    <a:gd name="connsiteX4-623" fmla="*/ -2 w 6844946"/>
                    <a:gd name="connsiteY4-624" fmla="*/ 6367849 h 6367850"/>
                    <a:gd name="connsiteX0-625" fmla="*/ -2 w 6844946"/>
                    <a:gd name="connsiteY0-626" fmla="*/ 6367847 h 6367846"/>
                    <a:gd name="connsiteX1-627" fmla="*/ 1891425 w 6844946"/>
                    <a:gd name="connsiteY1-628" fmla="*/ 2642091 h 6367846"/>
                    <a:gd name="connsiteX2-629" fmla="*/ 6750537 w 6844946"/>
                    <a:gd name="connsiteY2-630" fmla="*/ -1 h 6367846"/>
                    <a:gd name="connsiteX3-631" fmla="*/ 6844946 w 6844946"/>
                    <a:gd name="connsiteY3-632" fmla="*/ 6367842 h 6367846"/>
                    <a:gd name="connsiteX4-633" fmla="*/ -2 w 6844946"/>
                    <a:gd name="connsiteY4-634" fmla="*/ 6367847 h 6367846"/>
                    <a:gd name="connsiteX0-635" fmla="*/ -2 w 6844946"/>
                    <a:gd name="connsiteY0-636" fmla="*/ 6367849 h 6367850"/>
                    <a:gd name="connsiteX1-637" fmla="*/ 1891425 w 6844946"/>
                    <a:gd name="connsiteY1-638" fmla="*/ 2642093 h 6367850"/>
                    <a:gd name="connsiteX2-639" fmla="*/ 6750537 w 6844946"/>
                    <a:gd name="connsiteY2-640" fmla="*/ 1 h 6367850"/>
                    <a:gd name="connsiteX3-641" fmla="*/ 6844946 w 6844946"/>
                    <a:gd name="connsiteY3-642" fmla="*/ 6367844 h 6367850"/>
                    <a:gd name="connsiteX4-643" fmla="*/ -2 w 6844946"/>
                    <a:gd name="connsiteY4-644" fmla="*/ 6367849 h 6367850"/>
                    <a:gd name="connsiteX0-645" fmla="*/ -2 w 6844946"/>
                    <a:gd name="connsiteY0-646" fmla="*/ 6250424 h 6250423"/>
                    <a:gd name="connsiteX1-647" fmla="*/ 1891425 w 6844946"/>
                    <a:gd name="connsiteY1-648" fmla="*/ 2524668 h 6250423"/>
                    <a:gd name="connsiteX2-649" fmla="*/ 6750540 w 6844946"/>
                    <a:gd name="connsiteY2-650" fmla="*/ 0 h 6250423"/>
                    <a:gd name="connsiteX3-651" fmla="*/ 6844946 w 6844946"/>
                    <a:gd name="connsiteY3-652" fmla="*/ 6250419 h 6250423"/>
                    <a:gd name="connsiteX4-653" fmla="*/ -2 w 6844946"/>
                    <a:gd name="connsiteY4-654" fmla="*/ 6250424 h 6250423"/>
                    <a:gd name="connsiteX0-655" fmla="*/ -2 w 6844946"/>
                    <a:gd name="connsiteY0-656" fmla="*/ 6250424 h 6250425"/>
                    <a:gd name="connsiteX1-657" fmla="*/ 1891425 w 6844946"/>
                    <a:gd name="connsiteY1-658" fmla="*/ 2524668 h 6250425"/>
                    <a:gd name="connsiteX2-659" fmla="*/ 6750540 w 6844946"/>
                    <a:gd name="connsiteY2-660" fmla="*/ 0 h 6250425"/>
                    <a:gd name="connsiteX3-661" fmla="*/ 6844946 w 6844946"/>
                    <a:gd name="connsiteY3-662" fmla="*/ 6250419 h 6250425"/>
                    <a:gd name="connsiteX4-663" fmla="*/ -2 w 6844946"/>
                    <a:gd name="connsiteY4-664" fmla="*/ 6250424 h 6250425"/>
                    <a:gd name="connsiteX0-665" fmla="*/ -2 w 6750540"/>
                    <a:gd name="connsiteY0-666" fmla="*/ 6250424 h 6250423"/>
                    <a:gd name="connsiteX1-667" fmla="*/ 1891425 w 6750540"/>
                    <a:gd name="connsiteY1-668" fmla="*/ 2524668 h 6250423"/>
                    <a:gd name="connsiteX2-669" fmla="*/ 6750540 w 6750540"/>
                    <a:gd name="connsiteY2-670" fmla="*/ 0 h 6250423"/>
                    <a:gd name="connsiteX3-671" fmla="*/ 6750534 w 6750540"/>
                    <a:gd name="connsiteY3-672" fmla="*/ 6250419 h 6250423"/>
                    <a:gd name="connsiteX4-673" fmla="*/ -2 w 6750540"/>
                    <a:gd name="connsiteY4-674" fmla="*/ 6250424 h 6250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50540" h="6250423">
                      <a:moveTo>
                        <a:pt x="-2" y="6250424"/>
                      </a:moveTo>
                      <a:cubicBezTo>
                        <a:pt x="23813" y="5565014"/>
                        <a:pt x="676379" y="3642571"/>
                        <a:pt x="1891425" y="2524668"/>
                      </a:cubicBezTo>
                      <a:cubicBezTo>
                        <a:pt x="3106471" y="1406765"/>
                        <a:pt x="5723173" y="262635"/>
                        <a:pt x="6750540" y="0"/>
                      </a:cubicBezTo>
                      <a:lnTo>
                        <a:pt x="6750534" y="6250419"/>
                      </a:lnTo>
                      <a:lnTo>
                        <a:pt x="-2" y="6250424"/>
                      </a:lnTo>
                      <a:close/>
                    </a:path>
                  </a:pathLst>
                </a:custGeom>
                <a:gradFill flip="none" rotWithShape="1">
                  <a:gsLst>
                    <a:gs pos="0">
                      <a:schemeClr val="accent3">
                        <a:alpha val="42000"/>
                      </a:schemeClr>
                    </a:gs>
                    <a:gs pos="61000">
                      <a:schemeClr val="accent3">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Freeform 5"/>
                <p:cNvSpPr/>
                <p:nvPr/>
              </p:nvSpPr>
              <p:spPr bwMode="gray">
                <a:xfrm rot="329712">
                  <a:off x="5398459" y="5953630"/>
                  <a:ext cx="3763492" cy="1119018"/>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2358292 w 7302493"/>
                    <a:gd name="connsiteY5-1268" fmla="*/ 4532561 h 4886694"/>
                    <a:gd name="connsiteX6-1269" fmla="*/ 0 w 7302493"/>
                    <a:gd name="connsiteY6-1270" fmla="*/ 4886694 h 4886694"/>
                    <a:gd name="connsiteX0-1271" fmla="*/ 0 w 7285196"/>
                    <a:gd name="connsiteY0-1272" fmla="*/ 4886694 h 4886694"/>
                    <a:gd name="connsiteX1-1273" fmla="*/ 2813843 w 7285196"/>
                    <a:gd name="connsiteY1-1274" fmla="*/ 1889467 h 4886694"/>
                    <a:gd name="connsiteX2-1275" fmla="*/ 7193414 w 7285196"/>
                    <a:gd name="connsiteY2-1276" fmla="*/ 0 h 4886694"/>
                    <a:gd name="connsiteX3-1277" fmla="*/ 7285196 w 7285196"/>
                    <a:gd name="connsiteY3-1278" fmla="*/ 821736 h 4886694"/>
                    <a:gd name="connsiteX4-1279" fmla="*/ 4169123 w 7285196"/>
                    <a:gd name="connsiteY4-1280" fmla="*/ 3533234 h 4886694"/>
                    <a:gd name="connsiteX5-1281" fmla="*/ 2358292 w 7285196"/>
                    <a:gd name="connsiteY5-1282" fmla="*/ 4532561 h 4886694"/>
                    <a:gd name="connsiteX6-1283" fmla="*/ 0 w 7285196"/>
                    <a:gd name="connsiteY6-1284" fmla="*/ 4886694 h 4886694"/>
                    <a:gd name="connsiteX0-1285" fmla="*/ 0 w 7285196"/>
                    <a:gd name="connsiteY0-1286" fmla="*/ 4886694 h 4886694"/>
                    <a:gd name="connsiteX1-1287" fmla="*/ 2813843 w 7285196"/>
                    <a:gd name="connsiteY1-1288" fmla="*/ 1889467 h 4886694"/>
                    <a:gd name="connsiteX2-1289" fmla="*/ 7193414 w 7285196"/>
                    <a:gd name="connsiteY2-1290" fmla="*/ 0 h 4886694"/>
                    <a:gd name="connsiteX3-1291" fmla="*/ 7285196 w 7285196"/>
                    <a:gd name="connsiteY3-1292" fmla="*/ 821736 h 4886694"/>
                    <a:gd name="connsiteX4-1293" fmla="*/ 4169123 w 7285196"/>
                    <a:gd name="connsiteY4-1294" fmla="*/ 3533234 h 4886694"/>
                    <a:gd name="connsiteX5-1295" fmla="*/ 2358292 w 7285196"/>
                    <a:gd name="connsiteY5-1296" fmla="*/ 4532561 h 4886694"/>
                    <a:gd name="connsiteX6-1297" fmla="*/ 0 w 7285196"/>
                    <a:gd name="connsiteY6-1298" fmla="*/ 4886694 h 4886694"/>
                    <a:gd name="connsiteX0-1299" fmla="*/ 0 w 7285196"/>
                    <a:gd name="connsiteY0-1300" fmla="*/ 4886694 h 4886694"/>
                    <a:gd name="connsiteX1-1301" fmla="*/ 2813843 w 7285196"/>
                    <a:gd name="connsiteY1-1302" fmla="*/ 1889467 h 4886694"/>
                    <a:gd name="connsiteX2-1303" fmla="*/ 7193414 w 7285196"/>
                    <a:gd name="connsiteY2-1304" fmla="*/ 0 h 4886694"/>
                    <a:gd name="connsiteX3-1305" fmla="*/ 7285196 w 7285196"/>
                    <a:gd name="connsiteY3-1306" fmla="*/ 821736 h 4886694"/>
                    <a:gd name="connsiteX4-1307" fmla="*/ 4169123 w 7285196"/>
                    <a:gd name="connsiteY4-1308" fmla="*/ 3533234 h 4886694"/>
                    <a:gd name="connsiteX5-1309" fmla="*/ 4943660 w 7285196"/>
                    <a:gd name="connsiteY5-1310" fmla="*/ 3241503 h 4886694"/>
                    <a:gd name="connsiteX6-1311" fmla="*/ 2358292 w 7285196"/>
                    <a:gd name="connsiteY6-1312" fmla="*/ 4532561 h 4886694"/>
                    <a:gd name="connsiteX7-1313" fmla="*/ 0 w 7285196"/>
                    <a:gd name="connsiteY7-1314" fmla="*/ 4886694 h 4886694"/>
                    <a:gd name="connsiteX0-1315" fmla="*/ 0 w 7285196"/>
                    <a:gd name="connsiteY0-1316" fmla="*/ 4886694 h 4886694"/>
                    <a:gd name="connsiteX1-1317" fmla="*/ 2813843 w 7285196"/>
                    <a:gd name="connsiteY1-1318" fmla="*/ 1889467 h 4886694"/>
                    <a:gd name="connsiteX2-1319" fmla="*/ 7193414 w 7285196"/>
                    <a:gd name="connsiteY2-1320" fmla="*/ 0 h 4886694"/>
                    <a:gd name="connsiteX3-1321" fmla="*/ 7285196 w 7285196"/>
                    <a:gd name="connsiteY3-1322" fmla="*/ 821736 h 4886694"/>
                    <a:gd name="connsiteX4-1323" fmla="*/ 4169123 w 7285196"/>
                    <a:gd name="connsiteY4-1324" fmla="*/ 3533234 h 4886694"/>
                    <a:gd name="connsiteX5-1325" fmla="*/ 4963268 w 7285196"/>
                    <a:gd name="connsiteY5-1326" fmla="*/ 3240051 h 4886694"/>
                    <a:gd name="connsiteX6-1327" fmla="*/ 2358292 w 7285196"/>
                    <a:gd name="connsiteY6-1328" fmla="*/ 4532561 h 4886694"/>
                    <a:gd name="connsiteX7-1329" fmla="*/ 0 w 7285196"/>
                    <a:gd name="connsiteY7-1330" fmla="*/ 4886694 h 4886694"/>
                    <a:gd name="connsiteX0-1331" fmla="*/ 0 w 7285196"/>
                    <a:gd name="connsiteY0-1332" fmla="*/ 4886694 h 4886694"/>
                    <a:gd name="connsiteX1-1333" fmla="*/ 2813843 w 7285196"/>
                    <a:gd name="connsiteY1-1334" fmla="*/ 1889467 h 4886694"/>
                    <a:gd name="connsiteX2-1335" fmla="*/ 7193414 w 7285196"/>
                    <a:gd name="connsiteY2-1336" fmla="*/ 0 h 4886694"/>
                    <a:gd name="connsiteX3-1337" fmla="*/ 7285196 w 7285196"/>
                    <a:gd name="connsiteY3-1338" fmla="*/ 821736 h 4886694"/>
                    <a:gd name="connsiteX4-1339" fmla="*/ 4169123 w 7285196"/>
                    <a:gd name="connsiteY4-1340" fmla="*/ 3533234 h 4886694"/>
                    <a:gd name="connsiteX5-1341" fmla="*/ 2358292 w 7285196"/>
                    <a:gd name="connsiteY5-1342" fmla="*/ 4532561 h 4886694"/>
                    <a:gd name="connsiteX6-1343" fmla="*/ 0 w 7285196"/>
                    <a:gd name="connsiteY6-1344" fmla="*/ 4886694 h 4886694"/>
                    <a:gd name="connsiteX0-1345" fmla="*/ 0 w 7285196"/>
                    <a:gd name="connsiteY0-1346" fmla="*/ 4886694 h 4886694"/>
                    <a:gd name="connsiteX1-1347" fmla="*/ 2813843 w 7285196"/>
                    <a:gd name="connsiteY1-1348" fmla="*/ 1889467 h 4886694"/>
                    <a:gd name="connsiteX2-1349" fmla="*/ 7193414 w 7285196"/>
                    <a:gd name="connsiteY2-1350" fmla="*/ 0 h 4886694"/>
                    <a:gd name="connsiteX3-1351" fmla="*/ 7285196 w 7285196"/>
                    <a:gd name="connsiteY3-1352" fmla="*/ 821736 h 4886694"/>
                    <a:gd name="connsiteX4-1353" fmla="*/ 4494931 w 7285196"/>
                    <a:gd name="connsiteY4-1354" fmla="*/ 3439891 h 4886694"/>
                    <a:gd name="connsiteX5-1355" fmla="*/ 2358292 w 7285196"/>
                    <a:gd name="connsiteY5-1356" fmla="*/ 4532561 h 4886694"/>
                    <a:gd name="connsiteX6-1357" fmla="*/ 0 w 7285196"/>
                    <a:gd name="connsiteY6-1358" fmla="*/ 4886694 h 4886694"/>
                    <a:gd name="connsiteX0-1359" fmla="*/ 0 w 7285196"/>
                    <a:gd name="connsiteY0-1360" fmla="*/ 4886694 h 4886694"/>
                    <a:gd name="connsiteX1-1361" fmla="*/ 2813843 w 7285196"/>
                    <a:gd name="connsiteY1-1362" fmla="*/ 1889467 h 4886694"/>
                    <a:gd name="connsiteX2-1363" fmla="*/ 7193414 w 7285196"/>
                    <a:gd name="connsiteY2-1364" fmla="*/ 0 h 4886694"/>
                    <a:gd name="connsiteX3-1365" fmla="*/ 7285196 w 7285196"/>
                    <a:gd name="connsiteY3-1366" fmla="*/ 821736 h 4886694"/>
                    <a:gd name="connsiteX4-1367" fmla="*/ 4494931 w 7285196"/>
                    <a:gd name="connsiteY4-1368" fmla="*/ 3439891 h 4886694"/>
                    <a:gd name="connsiteX5-1369" fmla="*/ 2358292 w 7285196"/>
                    <a:gd name="connsiteY5-1370" fmla="*/ 4532561 h 4886694"/>
                    <a:gd name="connsiteX6-1371" fmla="*/ 0 w 7285196"/>
                    <a:gd name="connsiteY6-1372" fmla="*/ 4886694 h 4886694"/>
                    <a:gd name="connsiteX0-1373" fmla="*/ 0 w 7285196"/>
                    <a:gd name="connsiteY0-1374" fmla="*/ 4886694 h 4886694"/>
                    <a:gd name="connsiteX1-1375" fmla="*/ 2813843 w 7285196"/>
                    <a:gd name="connsiteY1-1376" fmla="*/ 1889467 h 4886694"/>
                    <a:gd name="connsiteX2-1377" fmla="*/ 7193414 w 7285196"/>
                    <a:gd name="connsiteY2-1378" fmla="*/ 0 h 4886694"/>
                    <a:gd name="connsiteX3-1379" fmla="*/ 7285196 w 7285196"/>
                    <a:gd name="connsiteY3-1380" fmla="*/ 821736 h 4886694"/>
                    <a:gd name="connsiteX4-1381" fmla="*/ 4494931 w 7285196"/>
                    <a:gd name="connsiteY4-1382" fmla="*/ 3439891 h 4886694"/>
                    <a:gd name="connsiteX5-1383" fmla="*/ 2358292 w 7285196"/>
                    <a:gd name="connsiteY5-1384" fmla="*/ 4532561 h 4886694"/>
                    <a:gd name="connsiteX6-1385" fmla="*/ 0 w 7285196"/>
                    <a:gd name="connsiteY6-1386" fmla="*/ 4886694 h 4886694"/>
                    <a:gd name="connsiteX0-1387" fmla="*/ 0 w 7285196"/>
                    <a:gd name="connsiteY0-1388" fmla="*/ 4886694 h 4886694"/>
                    <a:gd name="connsiteX1-1389" fmla="*/ 2813843 w 7285196"/>
                    <a:gd name="connsiteY1-1390" fmla="*/ 1889467 h 4886694"/>
                    <a:gd name="connsiteX2-1391" fmla="*/ 7193414 w 7285196"/>
                    <a:gd name="connsiteY2-1392" fmla="*/ 0 h 4886694"/>
                    <a:gd name="connsiteX3-1393" fmla="*/ 7285196 w 7285196"/>
                    <a:gd name="connsiteY3-1394" fmla="*/ 821736 h 4886694"/>
                    <a:gd name="connsiteX4-1395" fmla="*/ 4494931 w 7285196"/>
                    <a:gd name="connsiteY4-1396" fmla="*/ 3439891 h 4886694"/>
                    <a:gd name="connsiteX5-1397" fmla="*/ 2358292 w 7285196"/>
                    <a:gd name="connsiteY5-1398" fmla="*/ 4532561 h 4886694"/>
                    <a:gd name="connsiteX6-1399" fmla="*/ 0 w 7285196"/>
                    <a:gd name="connsiteY6-1400" fmla="*/ 4886694 h 4886694"/>
                    <a:gd name="connsiteX0-1401" fmla="*/ 0 w 7285196"/>
                    <a:gd name="connsiteY0-1402" fmla="*/ 4886694 h 4886694"/>
                    <a:gd name="connsiteX1-1403" fmla="*/ 2813843 w 7285196"/>
                    <a:gd name="connsiteY1-1404" fmla="*/ 1889467 h 4886694"/>
                    <a:gd name="connsiteX2-1405" fmla="*/ 7193414 w 7285196"/>
                    <a:gd name="connsiteY2-1406" fmla="*/ 0 h 4886694"/>
                    <a:gd name="connsiteX3-1407" fmla="*/ 7285196 w 7285196"/>
                    <a:gd name="connsiteY3-1408" fmla="*/ 821736 h 4886694"/>
                    <a:gd name="connsiteX4-1409" fmla="*/ 4494931 w 7285196"/>
                    <a:gd name="connsiteY4-1410" fmla="*/ 3439891 h 4886694"/>
                    <a:gd name="connsiteX5-1411" fmla="*/ 2358292 w 7285196"/>
                    <a:gd name="connsiteY5-1412" fmla="*/ 4532561 h 4886694"/>
                    <a:gd name="connsiteX6-1413" fmla="*/ 0 w 7285196"/>
                    <a:gd name="connsiteY6-1414" fmla="*/ 4886694 h 4886694"/>
                    <a:gd name="connsiteX0-1415" fmla="*/ 0 w 7273958"/>
                    <a:gd name="connsiteY0-1416" fmla="*/ 4886694 h 4886694"/>
                    <a:gd name="connsiteX1-1417" fmla="*/ 2813843 w 7273958"/>
                    <a:gd name="connsiteY1-1418" fmla="*/ 1889467 h 4886694"/>
                    <a:gd name="connsiteX2-1419" fmla="*/ 7193414 w 7273958"/>
                    <a:gd name="connsiteY2-1420" fmla="*/ 0 h 4886694"/>
                    <a:gd name="connsiteX3-1421" fmla="*/ 7273958 w 7273958"/>
                    <a:gd name="connsiteY3-1422" fmla="*/ 1106279 h 4886694"/>
                    <a:gd name="connsiteX4-1423" fmla="*/ 4494931 w 7273958"/>
                    <a:gd name="connsiteY4-1424" fmla="*/ 3439891 h 4886694"/>
                    <a:gd name="connsiteX5-1425" fmla="*/ 2358292 w 7273958"/>
                    <a:gd name="connsiteY5-1426" fmla="*/ 4532561 h 4886694"/>
                    <a:gd name="connsiteX6-1427" fmla="*/ 0 w 7273958"/>
                    <a:gd name="connsiteY6-1428" fmla="*/ 4886694 h 4886694"/>
                    <a:gd name="connsiteX0-1429" fmla="*/ 0 w 7273958"/>
                    <a:gd name="connsiteY0-1430" fmla="*/ 4511894 h 4511894"/>
                    <a:gd name="connsiteX1-1431" fmla="*/ 2813843 w 7273958"/>
                    <a:gd name="connsiteY1-1432" fmla="*/ 1514667 h 4511894"/>
                    <a:gd name="connsiteX2-1433" fmla="*/ 7210824 w 7273958"/>
                    <a:gd name="connsiteY2-1434" fmla="*/ 0 h 4511894"/>
                    <a:gd name="connsiteX3-1435" fmla="*/ 7273958 w 7273958"/>
                    <a:gd name="connsiteY3-1436" fmla="*/ 731479 h 4511894"/>
                    <a:gd name="connsiteX4-1437" fmla="*/ 4494931 w 7273958"/>
                    <a:gd name="connsiteY4-1438" fmla="*/ 3065091 h 4511894"/>
                    <a:gd name="connsiteX5-1439" fmla="*/ 2358292 w 7273958"/>
                    <a:gd name="connsiteY5-1440" fmla="*/ 4157761 h 4511894"/>
                    <a:gd name="connsiteX6-1441" fmla="*/ 0 w 7273958"/>
                    <a:gd name="connsiteY6-1442" fmla="*/ 4511894 h 4511894"/>
                    <a:gd name="connsiteX0-1443" fmla="*/ 0 w 7273958"/>
                    <a:gd name="connsiteY0-1444" fmla="*/ 4511894 h 4511894"/>
                    <a:gd name="connsiteX1-1445" fmla="*/ 2813843 w 7273958"/>
                    <a:gd name="connsiteY1-1446" fmla="*/ 1514667 h 4511894"/>
                    <a:gd name="connsiteX2-1447" fmla="*/ 7210824 w 7273958"/>
                    <a:gd name="connsiteY2-1448" fmla="*/ 0 h 4511894"/>
                    <a:gd name="connsiteX3-1449" fmla="*/ 7273958 w 7273958"/>
                    <a:gd name="connsiteY3-1450" fmla="*/ 731479 h 4511894"/>
                    <a:gd name="connsiteX4-1451" fmla="*/ 4494931 w 7273958"/>
                    <a:gd name="connsiteY4-1452" fmla="*/ 3065091 h 4511894"/>
                    <a:gd name="connsiteX5-1453" fmla="*/ 2358292 w 7273958"/>
                    <a:gd name="connsiteY5-1454" fmla="*/ 4157761 h 4511894"/>
                    <a:gd name="connsiteX6-1455" fmla="*/ 0 w 7273958"/>
                    <a:gd name="connsiteY6-1456" fmla="*/ 4511894 h 4511894"/>
                    <a:gd name="connsiteX0-1457" fmla="*/ 0 w 7273958"/>
                    <a:gd name="connsiteY0-1458" fmla="*/ 4511894 h 4511894"/>
                    <a:gd name="connsiteX1-1459" fmla="*/ 2813843 w 7273958"/>
                    <a:gd name="connsiteY1-1460" fmla="*/ 1514667 h 4511894"/>
                    <a:gd name="connsiteX2-1461" fmla="*/ 7210824 w 7273958"/>
                    <a:gd name="connsiteY2-1462" fmla="*/ 0 h 4511894"/>
                    <a:gd name="connsiteX3-1463" fmla="*/ 7273958 w 7273958"/>
                    <a:gd name="connsiteY3-1464" fmla="*/ 731479 h 4511894"/>
                    <a:gd name="connsiteX4-1465" fmla="*/ 4494931 w 7273958"/>
                    <a:gd name="connsiteY4-1466" fmla="*/ 3065091 h 4511894"/>
                    <a:gd name="connsiteX5-1467" fmla="*/ 2861327 w 7273958"/>
                    <a:gd name="connsiteY5-1468" fmla="*/ 4062875 h 4511894"/>
                    <a:gd name="connsiteX6-1469" fmla="*/ 0 w 7273958"/>
                    <a:gd name="connsiteY6-1470" fmla="*/ 4511894 h 4511894"/>
                    <a:gd name="connsiteX0-1471" fmla="*/ 0 w 7273958"/>
                    <a:gd name="connsiteY0-1472" fmla="*/ 4511894 h 4511894"/>
                    <a:gd name="connsiteX1-1473" fmla="*/ 2813843 w 7273958"/>
                    <a:gd name="connsiteY1-1474" fmla="*/ 1514667 h 4511894"/>
                    <a:gd name="connsiteX2-1475" fmla="*/ 7210824 w 7273958"/>
                    <a:gd name="connsiteY2-1476" fmla="*/ 0 h 4511894"/>
                    <a:gd name="connsiteX3-1477" fmla="*/ 7273958 w 7273958"/>
                    <a:gd name="connsiteY3-1478" fmla="*/ 731479 h 4511894"/>
                    <a:gd name="connsiteX4-1479" fmla="*/ 4991057 w 7273958"/>
                    <a:gd name="connsiteY4-1480" fmla="*/ 2900448 h 4511894"/>
                    <a:gd name="connsiteX5-1481" fmla="*/ 2861327 w 7273958"/>
                    <a:gd name="connsiteY5-1482" fmla="*/ 4062875 h 4511894"/>
                    <a:gd name="connsiteX6-1483" fmla="*/ 0 w 7273958"/>
                    <a:gd name="connsiteY6-1484" fmla="*/ 4511894 h 4511894"/>
                    <a:gd name="connsiteX0-1485" fmla="*/ 0 w 7542307"/>
                    <a:gd name="connsiteY0-1486" fmla="*/ 4511894 h 4511894"/>
                    <a:gd name="connsiteX1-1487" fmla="*/ 2813843 w 7542307"/>
                    <a:gd name="connsiteY1-1488" fmla="*/ 1514667 h 4511894"/>
                    <a:gd name="connsiteX2-1489" fmla="*/ 7210824 w 7542307"/>
                    <a:gd name="connsiteY2-1490" fmla="*/ 0 h 4511894"/>
                    <a:gd name="connsiteX3-1491" fmla="*/ 7542307 w 7542307"/>
                    <a:gd name="connsiteY3-1492" fmla="*/ 3425262 h 4511894"/>
                    <a:gd name="connsiteX4-1493" fmla="*/ 4991057 w 7542307"/>
                    <a:gd name="connsiteY4-1494" fmla="*/ 2900448 h 4511894"/>
                    <a:gd name="connsiteX5-1495" fmla="*/ 2861327 w 7542307"/>
                    <a:gd name="connsiteY5-1496" fmla="*/ 4062875 h 4511894"/>
                    <a:gd name="connsiteX6-1497" fmla="*/ 0 w 7542307"/>
                    <a:gd name="connsiteY6-1498" fmla="*/ 4511894 h 4511894"/>
                    <a:gd name="connsiteX0-1499" fmla="*/ 0 w 7542307"/>
                    <a:gd name="connsiteY0-1500" fmla="*/ 4511894 h 4511894"/>
                    <a:gd name="connsiteX1-1501" fmla="*/ 2813843 w 7542307"/>
                    <a:gd name="connsiteY1-1502" fmla="*/ 1514667 h 4511894"/>
                    <a:gd name="connsiteX2-1503" fmla="*/ 7210824 w 7542307"/>
                    <a:gd name="connsiteY2-1504" fmla="*/ 0 h 4511894"/>
                    <a:gd name="connsiteX3-1505" fmla="*/ 7542307 w 7542307"/>
                    <a:gd name="connsiteY3-1506" fmla="*/ 3425262 h 4511894"/>
                    <a:gd name="connsiteX4-1507" fmla="*/ 4991341 w 7542307"/>
                    <a:gd name="connsiteY4-1508" fmla="*/ 2915792 h 4511894"/>
                    <a:gd name="connsiteX5-1509" fmla="*/ 2861327 w 7542307"/>
                    <a:gd name="connsiteY5-1510" fmla="*/ 4062875 h 4511894"/>
                    <a:gd name="connsiteX6-1511" fmla="*/ 0 w 7542307"/>
                    <a:gd name="connsiteY6-1512" fmla="*/ 4511894 h 4511894"/>
                    <a:gd name="connsiteX0-1513" fmla="*/ 0 w 7542307"/>
                    <a:gd name="connsiteY0-1514" fmla="*/ 4511894 h 4511894"/>
                    <a:gd name="connsiteX1-1515" fmla="*/ 2813843 w 7542307"/>
                    <a:gd name="connsiteY1-1516" fmla="*/ 1514667 h 4511894"/>
                    <a:gd name="connsiteX2-1517" fmla="*/ 7210824 w 7542307"/>
                    <a:gd name="connsiteY2-1518" fmla="*/ 0 h 4511894"/>
                    <a:gd name="connsiteX3-1519" fmla="*/ 7542307 w 7542307"/>
                    <a:gd name="connsiteY3-1520" fmla="*/ 3425262 h 4511894"/>
                    <a:gd name="connsiteX4-1521" fmla="*/ 4991625 w 7542307"/>
                    <a:gd name="connsiteY4-1522" fmla="*/ 2931135 h 4511894"/>
                    <a:gd name="connsiteX5-1523" fmla="*/ 2861327 w 7542307"/>
                    <a:gd name="connsiteY5-1524" fmla="*/ 4062875 h 4511894"/>
                    <a:gd name="connsiteX6-1525" fmla="*/ 0 w 7542307"/>
                    <a:gd name="connsiteY6-1526" fmla="*/ 4511894 h 4511894"/>
                    <a:gd name="connsiteX0-1527" fmla="*/ 0 w 7542307"/>
                    <a:gd name="connsiteY0-1528" fmla="*/ 4511894 h 4511894"/>
                    <a:gd name="connsiteX1-1529" fmla="*/ 2813843 w 7542307"/>
                    <a:gd name="connsiteY1-1530" fmla="*/ 1514667 h 4511894"/>
                    <a:gd name="connsiteX2-1531" fmla="*/ 7210824 w 7542307"/>
                    <a:gd name="connsiteY2-1532" fmla="*/ 0 h 4511894"/>
                    <a:gd name="connsiteX3-1533" fmla="*/ 7542307 w 7542307"/>
                    <a:gd name="connsiteY3-1534" fmla="*/ 3425262 h 4511894"/>
                    <a:gd name="connsiteX4-1535" fmla="*/ 4991910 w 7542307"/>
                    <a:gd name="connsiteY4-1536" fmla="*/ 2946479 h 4511894"/>
                    <a:gd name="connsiteX5-1537" fmla="*/ 2861327 w 7542307"/>
                    <a:gd name="connsiteY5-1538" fmla="*/ 4062875 h 4511894"/>
                    <a:gd name="connsiteX6-1539" fmla="*/ 0 w 7542307"/>
                    <a:gd name="connsiteY6-1540" fmla="*/ 4511894 h 4511894"/>
                    <a:gd name="connsiteX0-1541" fmla="*/ 0 w 7542307"/>
                    <a:gd name="connsiteY0-1542" fmla="*/ 4511894 h 4511894"/>
                    <a:gd name="connsiteX1-1543" fmla="*/ 2813843 w 7542307"/>
                    <a:gd name="connsiteY1-1544" fmla="*/ 1514667 h 4511894"/>
                    <a:gd name="connsiteX2-1545" fmla="*/ 7210824 w 7542307"/>
                    <a:gd name="connsiteY2-1546" fmla="*/ 0 h 4511894"/>
                    <a:gd name="connsiteX3-1547" fmla="*/ 7542307 w 7542307"/>
                    <a:gd name="connsiteY3-1548" fmla="*/ 3425262 h 4511894"/>
                    <a:gd name="connsiteX4-1549" fmla="*/ 4982984 w 7542307"/>
                    <a:gd name="connsiteY4-1550" fmla="*/ 2868811 h 4511894"/>
                    <a:gd name="connsiteX5-1551" fmla="*/ 2861327 w 7542307"/>
                    <a:gd name="connsiteY5-1552" fmla="*/ 4062875 h 4511894"/>
                    <a:gd name="connsiteX6-1553" fmla="*/ 0 w 7542307"/>
                    <a:gd name="connsiteY6-1554" fmla="*/ 4511894 h 4511894"/>
                    <a:gd name="connsiteX0-1555" fmla="*/ 0 w 7542307"/>
                    <a:gd name="connsiteY0-1556" fmla="*/ 4511894 h 4511894"/>
                    <a:gd name="connsiteX1-1557" fmla="*/ 2813843 w 7542307"/>
                    <a:gd name="connsiteY1-1558" fmla="*/ 1514667 h 4511894"/>
                    <a:gd name="connsiteX2-1559" fmla="*/ 7210824 w 7542307"/>
                    <a:gd name="connsiteY2-1560" fmla="*/ 0 h 4511894"/>
                    <a:gd name="connsiteX3-1561" fmla="*/ 7542307 w 7542307"/>
                    <a:gd name="connsiteY3-1562" fmla="*/ 3425262 h 4511894"/>
                    <a:gd name="connsiteX4-1563" fmla="*/ 4982984 w 7542307"/>
                    <a:gd name="connsiteY4-1564" fmla="*/ 2868811 h 4511894"/>
                    <a:gd name="connsiteX5-1565" fmla="*/ 4976919 w 7542307"/>
                    <a:gd name="connsiteY5-1566" fmla="*/ 2864816 h 4511894"/>
                    <a:gd name="connsiteX6-1567" fmla="*/ 2861327 w 7542307"/>
                    <a:gd name="connsiteY6-1568" fmla="*/ 4062875 h 4511894"/>
                    <a:gd name="connsiteX7-1569" fmla="*/ 0 w 7542307"/>
                    <a:gd name="connsiteY7-1570" fmla="*/ 4511894 h 4511894"/>
                    <a:gd name="connsiteX0-1571" fmla="*/ 0 w 7542307"/>
                    <a:gd name="connsiteY0-1572" fmla="*/ 4511894 h 4511894"/>
                    <a:gd name="connsiteX1-1573" fmla="*/ 2813843 w 7542307"/>
                    <a:gd name="connsiteY1-1574" fmla="*/ 1514667 h 4511894"/>
                    <a:gd name="connsiteX2-1575" fmla="*/ 7210824 w 7542307"/>
                    <a:gd name="connsiteY2-1576" fmla="*/ 0 h 4511894"/>
                    <a:gd name="connsiteX3-1577" fmla="*/ 7542307 w 7542307"/>
                    <a:gd name="connsiteY3-1578" fmla="*/ 3425262 h 4511894"/>
                    <a:gd name="connsiteX4-1579" fmla="*/ 4982984 w 7542307"/>
                    <a:gd name="connsiteY4-1580" fmla="*/ 2868811 h 4511894"/>
                    <a:gd name="connsiteX5-1581" fmla="*/ 4976919 w 7542307"/>
                    <a:gd name="connsiteY5-1582" fmla="*/ 2864816 h 4511894"/>
                    <a:gd name="connsiteX6-1583" fmla="*/ 4962111 w 7542307"/>
                    <a:gd name="connsiteY6-1584" fmla="*/ 2866915 h 4511894"/>
                    <a:gd name="connsiteX7-1585" fmla="*/ 2861327 w 7542307"/>
                    <a:gd name="connsiteY7-1586" fmla="*/ 4062875 h 4511894"/>
                    <a:gd name="connsiteX8-1587" fmla="*/ 0 w 7542307"/>
                    <a:gd name="connsiteY8-1588" fmla="*/ 4511894 h 4511894"/>
                    <a:gd name="connsiteX0-1589" fmla="*/ 0 w 7542307"/>
                    <a:gd name="connsiteY0-1590" fmla="*/ 4511894 h 4511894"/>
                    <a:gd name="connsiteX1-1591" fmla="*/ 2813843 w 7542307"/>
                    <a:gd name="connsiteY1-1592" fmla="*/ 1514667 h 4511894"/>
                    <a:gd name="connsiteX2-1593" fmla="*/ 7210824 w 7542307"/>
                    <a:gd name="connsiteY2-1594" fmla="*/ 0 h 4511894"/>
                    <a:gd name="connsiteX3-1595" fmla="*/ 7542307 w 7542307"/>
                    <a:gd name="connsiteY3-1596" fmla="*/ 3425262 h 4511894"/>
                    <a:gd name="connsiteX4-1597" fmla="*/ 4982984 w 7542307"/>
                    <a:gd name="connsiteY4-1598" fmla="*/ 2868811 h 4511894"/>
                    <a:gd name="connsiteX5-1599" fmla="*/ 4976919 w 7542307"/>
                    <a:gd name="connsiteY5-1600" fmla="*/ 2864816 h 4511894"/>
                    <a:gd name="connsiteX6-1601" fmla="*/ 4962395 w 7542307"/>
                    <a:gd name="connsiteY6-1602" fmla="*/ 2882259 h 4511894"/>
                    <a:gd name="connsiteX7-1603" fmla="*/ 2861327 w 7542307"/>
                    <a:gd name="connsiteY7-1604" fmla="*/ 4062875 h 4511894"/>
                    <a:gd name="connsiteX8-1605" fmla="*/ 0 w 7542307"/>
                    <a:gd name="connsiteY8-1606" fmla="*/ 4511894 h 4511894"/>
                    <a:gd name="connsiteX0-1607" fmla="*/ 0 w 7542307"/>
                    <a:gd name="connsiteY0-1608" fmla="*/ 4511894 h 4511894"/>
                    <a:gd name="connsiteX1-1609" fmla="*/ 2813843 w 7542307"/>
                    <a:gd name="connsiteY1-1610" fmla="*/ 1514667 h 4511894"/>
                    <a:gd name="connsiteX2-1611" fmla="*/ 7210824 w 7542307"/>
                    <a:gd name="connsiteY2-1612" fmla="*/ 0 h 4511894"/>
                    <a:gd name="connsiteX3-1613" fmla="*/ 7542307 w 7542307"/>
                    <a:gd name="connsiteY3-1614" fmla="*/ 3425262 h 4511894"/>
                    <a:gd name="connsiteX4-1615" fmla="*/ 4982984 w 7542307"/>
                    <a:gd name="connsiteY4-1616" fmla="*/ 2868811 h 4511894"/>
                    <a:gd name="connsiteX5-1617" fmla="*/ 4976919 w 7542307"/>
                    <a:gd name="connsiteY5-1618" fmla="*/ 2864816 h 4511894"/>
                    <a:gd name="connsiteX6-1619" fmla="*/ 4962680 w 7542307"/>
                    <a:gd name="connsiteY6-1620" fmla="*/ 2897603 h 4511894"/>
                    <a:gd name="connsiteX7-1621" fmla="*/ 2861327 w 7542307"/>
                    <a:gd name="connsiteY7-1622" fmla="*/ 4062875 h 4511894"/>
                    <a:gd name="connsiteX8-1623" fmla="*/ 0 w 7542307"/>
                    <a:gd name="connsiteY8-1624" fmla="*/ 4511894 h 4511894"/>
                    <a:gd name="connsiteX0-1625" fmla="*/ 0 w 7542307"/>
                    <a:gd name="connsiteY0-1626" fmla="*/ 4511894 h 4511894"/>
                    <a:gd name="connsiteX1-1627" fmla="*/ 2813843 w 7542307"/>
                    <a:gd name="connsiteY1-1628" fmla="*/ 1514667 h 4511894"/>
                    <a:gd name="connsiteX2-1629" fmla="*/ 7210824 w 7542307"/>
                    <a:gd name="connsiteY2-1630" fmla="*/ 0 h 4511894"/>
                    <a:gd name="connsiteX3-1631" fmla="*/ 7542307 w 7542307"/>
                    <a:gd name="connsiteY3-1632" fmla="*/ 3425262 h 4511894"/>
                    <a:gd name="connsiteX4-1633" fmla="*/ 4982984 w 7542307"/>
                    <a:gd name="connsiteY4-1634" fmla="*/ 2868811 h 4511894"/>
                    <a:gd name="connsiteX5-1635" fmla="*/ 4976919 w 7542307"/>
                    <a:gd name="connsiteY5-1636" fmla="*/ 2864816 h 4511894"/>
                    <a:gd name="connsiteX6-1637" fmla="*/ 2861327 w 7542307"/>
                    <a:gd name="connsiteY6-1638" fmla="*/ 4062875 h 4511894"/>
                    <a:gd name="connsiteX7-1639" fmla="*/ 0 w 7542307"/>
                    <a:gd name="connsiteY7-1640" fmla="*/ 4511894 h 4511894"/>
                    <a:gd name="connsiteX0-1641" fmla="*/ 0 w 7542307"/>
                    <a:gd name="connsiteY0-1642" fmla="*/ 4511894 h 4511894"/>
                    <a:gd name="connsiteX1-1643" fmla="*/ 2813843 w 7542307"/>
                    <a:gd name="connsiteY1-1644" fmla="*/ 1514667 h 4511894"/>
                    <a:gd name="connsiteX2-1645" fmla="*/ 7210824 w 7542307"/>
                    <a:gd name="connsiteY2-1646" fmla="*/ 0 h 4511894"/>
                    <a:gd name="connsiteX3-1647" fmla="*/ 7542307 w 7542307"/>
                    <a:gd name="connsiteY3-1648" fmla="*/ 3425262 h 4511894"/>
                    <a:gd name="connsiteX4-1649" fmla="*/ 4982984 w 7542307"/>
                    <a:gd name="connsiteY4-1650" fmla="*/ 2868811 h 4511894"/>
                    <a:gd name="connsiteX5-1651" fmla="*/ 4977203 w 7542307"/>
                    <a:gd name="connsiteY5-1652" fmla="*/ 2880160 h 4511894"/>
                    <a:gd name="connsiteX6-1653" fmla="*/ 2861327 w 7542307"/>
                    <a:gd name="connsiteY6-1654" fmla="*/ 4062875 h 4511894"/>
                    <a:gd name="connsiteX7-1655" fmla="*/ 0 w 7542307"/>
                    <a:gd name="connsiteY7-1656" fmla="*/ 4511894 h 4511894"/>
                    <a:gd name="connsiteX0-1657" fmla="*/ 0 w 7542307"/>
                    <a:gd name="connsiteY0-1658" fmla="*/ 4511894 h 4511894"/>
                    <a:gd name="connsiteX1-1659" fmla="*/ 2813843 w 7542307"/>
                    <a:gd name="connsiteY1-1660" fmla="*/ 1514667 h 4511894"/>
                    <a:gd name="connsiteX2-1661" fmla="*/ 7210824 w 7542307"/>
                    <a:gd name="connsiteY2-1662" fmla="*/ 0 h 4511894"/>
                    <a:gd name="connsiteX3-1663" fmla="*/ 7542307 w 7542307"/>
                    <a:gd name="connsiteY3-1664" fmla="*/ 3425262 h 4511894"/>
                    <a:gd name="connsiteX4-1665" fmla="*/ 4982984 w 7542307"/>
                    <a:gd name="connsiteY4-1666" fmla="*/ 2868811 h 4511894"/>
                    <a:gd name="connsiteX5-1667" fmla="*/ 2861327 w 7542307"/>
                    <a:gd name="connsiteY5-1668" fmla="*/ 4062875 h 4511894"/>
                    <a:gd name="connsiteX6-1669" fmla="*/ 0 w 7542307"/>
                    <a:gd name="connsiteY6-1670" fmla="*/ 4511894 h 4511894"/>
                    <a:gd name="connsiteX0-1671" fmla="*/ 0 w 7542307"/>
                    <a:gd name="connsiteY0-1672" fmla="*/ 4511894 h 4511894"/>
                    <a:gd name="connsiteX1-1673" fmla="*/ 2813843 w 7542307"/>
                    <a:gd name="connsiteY1-1674" fmla="*/ 1514667 h 4511894"/>
                    <a:gd name="connsiteX2-1675" fmla="*/ 7210824 w 7542307"/>
                    <a:gd name="connsiteY2-1676" fmla="*/ 0 h 4511894"/>
                    <a:gd name="connsiteX3-1677" fmla="*/ 7542307 w 7542307"/>
                    <a:gd name="connsiteY3-1678" fmla="*/ 3425262 h 4511894"/>
                    <a:gd name="connsiteX4-1679" fmla="*/ 4982984 w 7542307"/>
                    <a:gd name="connsiteY4-1680" fmla="*/ 2868811 h 4511894"/>
                    <a:gd name="connsiteX5-1681" fmla="*/ 4976919 w 7542307"/>
                    <a:gd name="connsiteY5-1682" fmla="*/ 2864816 h 4511894"/>
                    <a:gd name="connsiteX6-1683" fmla="*/ 2861327 w 7542307"/>
                    <a:gd name="connsiteY6-1684" fmla="*/ 4062875 h 4511894"/>
                    <a:gd name="connsiteX7-1685" fmla="*/ 0 w 7542307"/>
                    <a:gd name="connsiteY7-1686" fmla="*/ 4511894 h 4511894"/>
                    <a:gd name="connsiteX0-1687" fmla="*/ 0 w 7542307"/>
                    <a:gd name="connsiteY0-1688" fmla="*/ 4511894 h 4511894"/>
                    <a:gd name="connsiteX1-1689" fmla="*/ 2813843 w 7542307"/>
                    <a:gd name="connsiteY1-1690" fmla="*/ 1514667 h 4511894"/>
                    <a:gd name="connsiteX2-1691" fmla="*/ 7210824 w 7542307"/>
                    <a:gd name="connsiteY2-1692" fmla="*/ 0 h 4511894"/>
                    <a:gd name="connsiteX3-1693" fmla="*/ 7542307 w 7542307"/>
                    <a:gd name="connsiteY3-1694" fmla="*/ 3425262 h 4511894"/>
                    <a:gd name="connsiteX4-1695" fmla="*/ 4982984 w 7542307"/>
                    <a:gd name="connsiteY4-1696" fmla="*/ 2868811 h 4511894"/>
                    <a:gd name="connsiteX5-1697" fmla="*/ 2861327 w 7542307"/>
                    <a:gd name="connsiteY5-1698" fmla="*/ 4062875 h 4511894"/>
                    <a:gd name="connsiteX6-1699" fmla="*/ 0 w 7542307"/>
                    <a:gd name="connsiteY6-1700" fmla="*/ 4511894 h 4511894"/>
                    <a:gd name="connsiteX0-1701" fmla="*/ 0 w 7542307"/>
                    <a:gd name="connsiteY0-1702" fmla="*/ 4511894 h 4511894"/>
                    <a:gd name="connsiteX1-1703" fmla="*/ 2813843 w 7542307"/>
                    <a:gd name="connsiteY1-1704" fmla="*/ 1514667 h 4511894"/>
                    <a:gd name="connsiteX2-1705" fmla="*/ 7210824 w 7542307"/>
                    <a:gd name="connsiteY2-1706" fmla="*/ 0 h 4511894"/>
                    <a:gd name="connsiteX3-1707" fmla="*/ 7542307 w 7542307"/>
                    <a:gd name="connsiteY3-1708" fmla="*/ 3425262 h 4511894"/>
                    <a:gd name="connsiteX4-1709" fmla="*/ 4983268 w 7542307"/>
                    <a:gd name="connsiteY4-1710" fmla="*/ 2884154 h 4511894"/>
                    <a:gd name="connsiteX5-1711" fmla="*/ 2861327 w 7542307"/>
                    <a:gd name="connsiteY5-1712" fmla="*/ 4062875 h 4511894"/>
                    <a:gd name="connsiteX6-1713" fmla="*/ 0 w 7542307"/>
                    <a:gd name="connsiteY6-1714" fmla="*/ 4511894 h 4511894"/>
                    <a:gd name="connsiteX0-1715" fmla="*/ 0 w 7542307"/>
                    <a:gd name="connsiteY0-1716" fmla="*/ 4511894 h 4511894"/>
                    <a:gd name="connsiteX1-1717" fmla="*/ 2813843 w 7542307"/>
                    <a:gd name="connsiteY1-1718" fmla="*/ 1514667 h 4511894"/>
                    <a:gd name="connsiteX2-1719" fmla="*/ 7210824 w 7542307"/>
                    <a:gd name="connsiteY2-1720" fmla="*/ 0 h 4511894"/>
                    <a:gd name="connsiteX3-1721" fmla="*/ 7542307 w 7542307"/>
                    <a:gd name="connsiteY3-1722" fmla="*/ 3425262 h 4511894"/>
                    <a:gd name="connsiteX4-1723" fmla="*/ 2861327 w 7542307"/>
                    <a:gd name="connsiteY4-1724" fmla="*/ 4062875 h 4511894"/>
                    <a:gd name="connsiteX5-1725" fmla="*/ 0 w 7542307"/>
                    <a:gd name="connsiteY5-1726" fmla="*/ 4511894 h 4511894"/>
                    <a:gd name="connsiteX0-1727" fmla="*/ 0 w 7542307"/>
                    <a:gd name="connsiteY0-1728" fmla="*/ 4511894 h 4511894"/>
                    <a:gd name="connsiteX1-1729" fmla="*/ 2813843 w 7542307"/>
                    <a:gd name="connsiteY1-1730" fmla="*/ 1514667 h 4511894"/>
                    <a:gd name="connsiteX2-1731" fmla="*/ 7210824 w 7542307"/>
                    <a:gd name="connsiteY2-1732" fmla="*/ 0 h 4511894"/>
                    <a:gd name="connsiteX3-1733" fmla="*/ 7542307 w 7542307"/>
                    <a:gd name="connsiteY3-1734" fmla="*/ 3425262 h 4511894"/>
                    <a:gd name="connsiteX4-1735" fmla="*/ 2861327 w 7542307"/>
                    <a:gd name="connsiteY4-1736" fmla="*/ 4062875 h 4511894"/>
                    <a:gd name="connsiteX5-1737" fmla="*/ 2856437 w 7542307"/>
                    <a:gd name="connsiteY5-1738" fmla="*/ 4045689 h 4511894"/>
                    <a:gd name="connsiteX6-1739" fmla="*/ 0 w 7542307"/>
                    <a:gd name="connsiteY6-1740" fmla="*/ 4511894 h 4511894"/>
                    <a:gd name="connsiteX0-1741" fmla="*/ 0 w 7542307"/>
                    <a:gd name="connsiteY0-1742" fmla="*/ 4511894 h 4511894"/>
                    <a:gd name="connsiteX1-1743" fmla="*/ 2813843 w 7542307"/>
                    <a:gd name="connsiteY1-1744" fmla="*/ 1514667 h 4511894"/>
                    <a:gd name="connsiteX2-1745" fmla="*/ 7210824 w 7542307"/>
                    <a:gd name="connsiteY2-1746" fmla="*/ 0 h 4511894"/>
                    <a:gd name="connsiteX3-1747" fmla="*/ 7542307 w 7542307"/>
                    <a:gd name="connsiteY3-1748" fmla="*/ 3425262 h 4511894"/>
                    <a:gd name="connsiteX4-1749" fmla="*/ 2861327 w 7542307"/>
                    <a:gd name="connsiteY4-1750" fmla="*/ 4062875 h 4511894"/>
                    <a:gd name="connsiteX5-1751" fmla="*/ 0 w 7542307"/>
                    <a:gd name="connsiteY5-1752" fmla="*/ 4511894 h 4511894"/>
                    <a:gd name="connsiteX0-1753" fmla="*/ 0 w 7542307"/>
                    <a:gd name="connsiteY0-1754" fmla="*/ 4511894 h 4511894"/>
                    <a:gd name="connsiteX1-1755" fmla="*/ 2813843 w 7542307"/>
                    <a:gd name="connsiteY1-1756" fmla="*/ 1514667 h 4511894"/>
                    <a:gd name="connsiteX2-1757" fmla="*/ 7210824 w 7542307"/>
                    <a:gd name="connsiteY2-1758" fmla="*/ 0 h 4511894"/>
                    <a:gd name="connsiteX3-1759" fmla="*/ 7542307 w 7542307"/>
                    <a:gd name="connsiteY3-1760" fmla="*/ 3425262 h 4511894"/>
                    <a:gd name="connsiteX4-1761" fmla="*/ 2852400 w 7542307"/>
                    <a:gd name="connsiteY4-1762" fmla="*/ 3985207 h 4511894"/>
                    <a:gd name="connsiteX5-1763" fmla="*/ 0 w 7542307"/>
                    <a:gd name="connsiteY5-1764" fmla="*/ 4511894 h 4511894"/>
                    <a:gd name="connsiteX0-1765" fmla="*/ 0 w 7542307"/>
                    <a:gd name="connsiteY0-1766" fmla="*/ 4511894 h 4511894"/>
                    <a:gd name="connsiteX1-1767" fmla="*/ 2813843 w 7542307"/>
                    <a:gd name="connsiteY1-1768" fmla="*/ 1514667 h 4511894"/>
                    <a:gd name="connsiteX2-1769" fmla="*/ 7210824 w 7542307"/>
                    <a:gd name="connsiteY2-1770" fmla="*/ 0 h 4511894"/>
                    <a:gd name="connsiteX3-1771" fmla="*/ 7542307 w 7542307"/>
                    <a:gd name="connsiteY3-1772" fmla="*/ 3425262 h 4511894"/>
                    <a:gd name="connsiteX4-1773" fmla="*/ 2843474 w 7542307"/>
                    <a:gd name="connsiteY4-1774" fmla="*/ 3907539 h 4511894"/>
                    <a:gd name="connsiteX5-1775" fmla="*/ 0 w 7542307"/>
                    <a:gd name="connsiteY5-1776" fmla="*/ 4511894 h 4511894"/>
                    <a:gd name="connsiteX0-1777" fmla="*/ 0 w 7542307"/>
                    <a:gd name="connsiteY0-1778" fmla="*/ 4511894 h 4830326"/>
                    <a:gd name="connsiteX1-1779" fmla="*/ 2813843 w 7542307"/>
                    <a:gd name="connsiteY1-1780" fmla="*/ 1514667 h 4830326"/>
                    <a:gd name="connsiteX2-1781" fmla="*/ 7210824 w 7542307"/>
                    <a:gd name="connsiteY2-1782" fmla="*/ 0 h 4830326"/>
                    <a:gd name="connsiteX3-1783" fmla="*/ 7542307 w 7542307"/>
                    <a:gd name="connsiteY3-1784" fmla="*/ 3425262 h 4830326"/>
                    <a:gd name="connsiteX4-1785" fmla="*/ 0 w 7542307"/>
                    <a:gd name="connsiteY4-1786" fmla="*/ 4511894 h 4830326"/>
                    <a:gd name="connsiteX0-1787" fmla="*/ 0 w 7542307"/>
                    <a:gd name="connsiteY0-1788" fmla="*/ 4511894 h 4511894"/>
                    <a:gd name="connsiteX1-1789" fmla="*/ 2813843 w 7542307"/>
                    <a:gd name="connsiteY1-1790" fmla="*/ 1514667 h 4511894"/>
                    <a:gd name="connsiteX2-1791" fmla="*/ 7210824 w 7542307"/>
                    <a:gd name="connsiteY2-1792" fmla="*/ 0 h 4511894"/>
                    <a:gd name="connsiteX3-1793" fmla="*/ 7542307 w 7542307"/>
                    <a:gd name="connsiteY3-1794" fmla="*/ 3425262 h 4511894"/>
                    <a:gd name="connsiteX4-1795" fmla="*/ 0 w 7542307"/>
                    <a:gd name="connsiteY4-1796" fmla="*/ 4511894 h 4511894"/>
                    <a:gd name="connsiteX0-1797" fmla="*/ 0 w 7578956"/>
                    <a:gd name="connsiteY0-1798" fmla="*/ 4326755 h 4326755"/>
                    <a:gd name="connsiteX1-1799" fmla="*/ 2850492 w 7578956"/>
                    <a:gd name="connsiteY1-1800" fmla="*/ 1514667 h 4326755"/>
                    <a:gd name="connsiteX2-1801" fmla="*/ 7247473 w 7578956"/>
                    <a:gd name="connsiteY2-1802" fmla="*/ 0 h 4326755"/>
                    <a:gd name="connsiteX3-1803" fmla="*/ 7578956 w 7578956"/>
                    <a:gd name="connsiteY3-1804" fmla="*/ 3425262 h 4326755"/>
                    <a:gd name="connsiteX4-1805" fmla="*/ 0 w 7578956"/>
                    <a:gd name="connsiteY4-1806" fmla="*/ 4326755 h 4326755"/>
                    <a:gd name="connsiteX0-1807" fmla="*/ 0 w 7575464"/>
                    <a:gd name="connsiteY0-1808" fmla="*/ 4326755 h 4326755"/>
                    <a:gd name="connsiteX1-1809" fmla="*/ 2850492 w 7575464"/>
                    <a:gd name="connsiteY1-1810" fmla="*/ 1514667 h 4326755"/>
                    <a:gd name="connsiteX2-1811" fmla="*/ 7247473 w 7575464"/>
                    <a:gd name="connsiteY2-1812" fmla="*/ 0 h 4326755"/>
                    <a:gd name="connsiteX3-1813" fmla="*/ 7575464 w 7575464"/>
                    <a:gd name="connsiteY3-1814" fmla="*/ 3083677 h 4326755"/>
                    <a:gd name="connsiteX4-1815" fmla="*/ 0 w 7575464"/>
                    <a:gd name="connsiteY4-1816" fmla="*/ 4326755 h 4326755"/>
                    <a:gd name="connsiteX0-1817" fmla="*/ 0 w 7575464"/>
                    <a:gd name="connsiteY0-1818" fmla="*/ 4292846 h 4292846"/>
                    <a:gd name="connsiteX1-1819" fmla="*/ 2850492 w 7575464"/>
                    <a:gd name="connsiteY1-1820" fmla="*/ 1480758 h 4292846"/>
                    <a:gd name="connsiteX2-1821" fmla="*/ 7357306 w 7575464"/>
                    <a:gd name="connsiteY2-1822" fmla="*/ 0 h 4292846"/>
                    <a:gd name="connsiteX3-1823" fmla="*/ 7575464 w 7575464"/>
                    <a:gd name="connsiteY3-1824" fmla="*/ 3049768 h 4292846"/>
                    <a:gd name="connsiteX4-1825" fmla="*/ 0 w 7575464"/>
                    <a:gd name="connsiteY4-1826" fmla="*/ 4292846 h 4292846"/>
                    <a:gd name="connsiteX0-1827" fmla="*/ 0 w 7717705"/>
                    <a:gd name="connsiteY0-1828" fmla="*/ 4372997 h 4372997"/>
                    <a:gd name="connsiteX1-1829" fmla="*/ 2992733 w 7717705"/>
                    <a:gd name="connsiteY1-1830" fmla="*/ 1480758 h 4372997"/>
                    <a:gd name="connsiteX2-1831" fmla="*/ 7499547 w 7717705"/>
                    <a:gd name="connsiteY2-1832" fmla="*/ 0 h 4372997"/>
                    <a:gd name="connsiteX3-1833" fmla="*/ 7717705 w 7717705"/>
                    <a:gd name="connsiteY3-1834" fmla="*/ 3049768 h 4372997"/>
                    <a:gd name="connsiteX4-1835" fmla="*/ 0 w 7717705"/>
                    <a:gd name="connsiteY4-1836" fmla="*/ 4372997 h 4372997"/>
                    <a:gd name="connsiteX0-1837" fmla="*/ 0 w 7681140"/>
                    <a:gd name="connsiteY0-1838" fmla="*/ 4429218 h 4429218"/>
                    <a:gd name="connsiteX1-1839" fmla="*/ 2956168 w 7681140"/>
                    <a:gd name="connsiteY1-1840" fmla="*/ 1480758 h 4429218"/>
                    <a:gd name="connsiteX2-1841" fmla="*/ 7462982 w 7681140"/>
                    <a:gd name="connsiteY2-1842" fmla="*/ 0 h 4429218"/>
                    <a:gd name="connsiteX3-1843" fmla="*/ 7681140 w 7681140"/>
                    <a:gd name="connsiteY3-1844" fmla="*/ 3049768 h 4429218"/>
                    <a:gd name="connsiteX4-1845" fmla="*/ 0 w 7681140"/>
                    <a:gd name="connsiteY4-1846" fmla="*/ 4429218 h 4429218"/>
                    <a:gd name="connsiteX0-1847" fmla="*/ 0 w 7681140"/>
                    <a:gd name="connsiteY0-1848" fmla="*/ 4486301 h 4486301"/>
                    <a:gd name="connsiteX1-1849" fmla="*/ 2956168 w 7681140"/>
                    <a:gd name="connsiteY1-1850" fmla="*/ 1537841 h 4486301"/>
                    <a:gd name="connsiteX2-1851" fmla="*/ 7544885 w 7681140"/>
                    <a:gd name="connsiteY2-1852" fmla="*/ 0 h 4486301"/>
                    <a:gd name="connsiteX3-1853" fmla="*/ 7681140 w 7681140"/>
                    <a:gd name="connsiteY3-1854" fmla="*/ 3106851 h 4486301"/>
                    <a:gd name="connsiteX4-1855" fmla="*/ 0 w 7681140"/>
                    <a:gd name="connsiteY4-1856" fmla="*/ 4486301 h 4486301"/>
                    <a:gd name="connsiteX0-1857" fmla="*/ 0 w 7534021"/>
                    <a:gd name="connsiteY0-1858" fmla="*/ 4669771 h 4669771"/>
                    <a:gd name="connsiteX1-1859" fmla="*/ 2809049 w 7534021"/>
                    <a:gd name="connsiteY1-1860" fmla="*/ 1537841 h 4669771"/>
                    <a:gd name="connsiteX2-1861" fmla="*/ 7397766 w 7534021"/>
                    <a:gd name="connsiteY2-1862" fmla="*/ 0 h 4669771"/>
                    <a:gd name="connsiteX3-1863" fmla="*/ 7534021 w 7534021"/>
                    <a:gd name="connsiteY3-1864" fmla="*/ 3106851 h 4669771"/>
                    <a:gd name="connsiteX4-1865" fmla="*/ 0 w 7534021"/>
                    <a:gd name="connsiteY4-1866" fmla="*/ 4669771 h 4669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534021" h="4669771">
                      <a:moveTo>
                        <a:pt x="0" y="4669771"/>
                      </a:moveTo>
                      <a:cubicBezTo>
                        <a:pt x="499379" y="3641032"/>
                        <a:pt x="1843399" y="2195404"/>
                        <a:pt x="2809049" y="1537841"/>
                      </a:cubicBezTo>
                      <a:cubicBezTo>
                        <a:pt x="4311509" y="519592"/>
                        <a:pt x="6160261" y="19631"/>
                        <a:pt x="7397766" y="0"/>
                      </a:cubicBezTo>
                      <a:lnTo>
                        <a:pt x="7534021" y="3106851"/>
                      </a:lnTo>
                      <a:lnTo>
                        <a:pt x="0" y="4669771"/>
                      </a:lnTo>
                      <a:close/>
                    </a:path>
                  </a:pathLst>
                </a:custGeom>
                <a:gradFill flip="none" rotWithShape="1">
                  <a:gsLst>
                    <a:gs pos="0">
                      <a:schemeClr val="accent5">
                        <a:alpha val="27000"/>
                      </a:schemeClr>
                    </a:gs>
                    <a:gs pos="66000">
                      <a:schemeClr val="accent4">
                        <a:alpha val="12000"/>
                      </a:schemeClr>
                    </a:gs>
                    <a:gs pos="77000">
                      <a:schemeClr val="accent3">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Freeform 20"/>
                <p:cNvSpPr/>
                <p:nvPr/>
              </p:nvSpPr>
              <p:spPr bwMode="gray">
                <a:xfrm rot="4777968" flipV="1">
                  <a:off x="7359977" y="4716991"/>
                  <a:ext cx="584677" cy="3090804"/>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 name="connsiteX0-171" fmla="*/ 4290093 w 4290093"/>
                    <a:gd name="connsiteY0-172" fmla="*/ 0 h 6964853"/>
                    <a:gd name="connsiteX1-173" fmla="*/ 0 w 4290093"/>
                    <a:gd name="connsiteY1-174" fmla="*/ 6964853 h 6964853"/>
                    <a:gd name="connsiteX0-175" fmla="*/ 5891003 w 5891003"/>
                    <a:gd name="connsiteY0-176" fmla="*/ 0 h 6964853"/>
                    <a:gd name="connsiteX1-177" fmla="*/ 1600910 w 5891003"/>
                    <a:gd name="connsiteY1-178" fmla="*/ 6964853 h 6964853"/>
                    <a:gd name="connsiteX0-179" fmla="*/ 5505631 w 5505631"/>
                    <a:gd name="connsiteY0-180" fmla="*/ 0 h 6964853"/>
                    <a:gd name="connsiteX1-181" fmla="*/ 1215538 w 5505631"/>
                    <a:gd name="connsiteY1-182" fmla="*/ 6964853 h 6964853"/>
                    <a:gd name="connsiteX0-183" fmla="*/ 5505631 w 5505631"/>
                    <a:gd name="connsiteY0-184" fmla="*/ 0 h 6964853"/>
                    <a:gd name="connsiteX1-185" fmla="*/ 1215538 w 5505631"/>
                    <a:gd name="connsiteY1-186" fmla="*/ 6964853 h 6964853"/>
                  </a:gdLst>
                  <a:ahLst/>
                  <a:cxnLst>
                    <a:cxn ang="0">
                      <a:pos x="connsiteX0-1" y="connsiteY0-2"/>
                    </a:cxn>
                    <a:cxn ang="0">
                      <a:pos x="connsiteX1-3" y="connsiteY1-4"/>
                    </a:cxn>
                  </a:cxnLst>
                  <a:rect l="l" t="t" r="r" b="b"/>
                  <a:pathLst>
                    <a:path w="5505631" h="6964853">
                      <a:moveTo>
                        <a:pt x="5505631" y="0"/>
                      </a:moveTo>
                      <a:cubicBezTo>
                        <a:pt x="3834166" y="519125"/>
                        <a:pt x="0" y="4113606"/>
                        <a:pt x="1215538" y="6964853"/>
                      </a:cubicBezTo>
                    </a:path>
                  </a:pathLst>
                </a:custGeom>
                <a:ln>
                  <a:solidFill>
                    <a:schemeClr val="accent2">
                      <a:alpha val="2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sp>
            <p:nvSpPr>
              <p:cNvPr id="18" name="Freeform 17"/>
              <p:cNvSpPr/>
              <p:nvPr/>
            </p:nvSpPr>
            <p:spPr bwMode="gray">
              <a:xfrm rot="11441144">
                <a:off x="-44634" y="-828276"/>
                <a:ext cx="8678907" cy="2727157"/>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17851"/>
                  <a:gd name="connsiteY0-468" fmla="*/ 6289544 h 6289544"/>
                  <a:gd name="connsiteX1-469" fmla="*/ 3474030 w 8317851"/>
                  <a:gd name="connsiteY1-470" fmla="*/ 2541026 h 6289544"/>
                  <a:gd name="connsiteX2-471" fmla="*/ 7173746 w 8317851"/>
                  <a:gd name="connsiteY2-472" fmla="*/ 0 h 6289544"/>
                  <a:gd name="connsiteX3-473" fmla="*/ 8317851 w 8317851"/>
                  <a:gd name="connsiteY3-474" fmla="*/ 2311535 h 6289544"/>
                  <a:gd name="connsiteX4-475" fmla="*/ 4415300 w 8317851"/>
                  <a:gd name="connsiteY4-476" fmla="*/ 4539122 h 6289544"/>
                  <a:gd name="connsiteX5-477" fmla="*/ 1537673 w 8317851"/>
                  <a:gd name="connsiteY5-478" fmla="*/ 6067322 h 6289544"/>
                  <a:gd name="connsiteX6-479" fmla="*/ 0 w 8317851"/>
                  <a:gd name="connsiteY6-480" fmla="*/ 6289544 h 6289544"/>
                  <a:gd name="connsiteX0-481" fmla="*/ 0 w 8620644"/>
                  <a:gd name="connsiteY0-482" fmla="*/ 6289544 h 6289544"/>
                  <a:gd name="connsiteX1-483" fmla="*/ 3474030 w 8620644"/>
                  <a:gd name="connsiteY1-484" fmla="*/ 2541026 h 6289544"/>
                  <a:gd name="connsiteX2-485" fmla="*/ 7173746 w 8620644"/>
                  <a:gd name="connsiteY2-486" fmla="*/ 0 h 6289544"/>
                  <a:gd name="connsiteX3-487" fmla="*/ 8620644 w 8620644"/>
                  <a:gd name="connsiteY3-488" fmla="*/ 985574 h 6289544"/>
                  <a:gd name="connsiteX4-489" fmla="*/ 4415300 w 8620644"/>
                  <a:gd name="connsiteY4-490" fmla="*/ 4539122 h 6289544"/>
                  <a:gd name="connsiteX5-491" fmla="*/ 1537673 w 8620644"/>
                  <a:gd name="connsiteY5-492" fmla="*/ 6067322 h 6289544"/>
                  <a:gd name="connsiteX6-493" fmla="*/ 0 w 8620644"/>
                  <a:gd name="connsiteY6-494" fmla="*/ 6289544 h 6289544"/>
                  <a:gd name="connsiteX0-495" fmla="*/ 0 w 8620644"/>
                  <a:gd name="connsiteY0-496" fmla="*/ 6289544 h 6289544"/>
                  <a:gd name="connsiteX1-497" fmla="*/ 3474030 w 8620644"/>
                  <a:gd name="connsiteY1-498" fmla="*/ 2541026 h 6289544"/>
                  <a:gd name="connsiteX2-499" fmla="*/ 7173746 w 8620644"/>
                  <a:gd name="connsiteY2-500" fmla="*/ 0 h 6289544"/>
                  <a:gd name="connsiteX3-501" fmla="*/ 8620644 w 8620644"/>
                  <a:gd name="connsiteY3-502" fmla="*/ 985574 h 6289544"/>
                  <a:gd name="connsiteX4-503" fmla="*/ 4415300 w 8620644"/>
                  <a:gd name="connsiteY4-504" fmla="*/ 4539122 h 6289544"/>
                  <a:gd name="connsiteX5-505" fmla="*/ 1537673 w 8620644"/>
                  <a:gd name="connsiteY5-506" fmla="*/ 6067322 h 6289544"/>
                  <a:gd name="connsiteX6-507" fmla="*/ 1581944 w 8620644"/>
                  <a:gd name="connsiteY6-508" fmla="*/ 6068193 h 6289544"/>
                  <a:gd name="connsiteX7-509" fmla="*/ 0 w 8620644"/>
                  <a:gd name="connsiteY7-510" fmla="*/ 6289544 h 6289544"/>
                  <a:gd name="connsiteX0-511" fmla="*/ 0 w 8620644"/>
                  <a:gd name="connsiteY0-512" fmla="*/ 6289544 h 6289544"/>
                  <a:gd name="connsiteX1-513" fmla="*/ 3474030 w 8620644"/>
                  <a:gd name="connsiteY1-514" fmla="*/ 2541026 h 6289544"/>
                  <a:gd name="connsiteX2-515" fmla="*/ 7173746 w 8620644"/>
                  <a:gd name="connsiteY2-516" fmla="*/ 0 h 6289544"/>
                  <a:gd name="connsiteX3-517" fmla="*/ 8620644 w 8620644"/>
                  <a:gd name="connsiteY3-518" fmla="*/ 985574 h 6289544"/>
                  <a:gd name="connsiteX4-519" fmla="*/ 4415300 w 8620644"/>
                  <a:gd name="connsiteY4-520" fmla="*/ 4539122 h 6289544"/>
                  <a:gd name="connsiteX5-521" fmla="*/ 1537673 w 8620644"/>
                  <a:gd name="connsiteY5-522" fmla="*/ 6067322 h 6289544"/>
                  <a:gd name="connsiteX6-523" fmla="*/ 1581944 w 8620644"/>
                  <a:gd name="connsiteY6-524" fmla="*/ 6068193 h 6289544"/>
                  <a:gd name="connsiteX7-525" fmla="*/ 0 w 8620644"/>
                  <a:gd name="connsiteY7-526" fmla="*/ 6289544 h 6289544"/>
                  <a:gd name="connsiteX0-527" fmla="*/ 322726 w 8943370"/>
                  <a:gd name="connsiteY0-528" fmla="*/ 6289544 h 6877261"/>
                  <a:gd name="connsiteX1-529" fmla="*/ 3796756 w 8943370"/>
                  <a:gd name="connsiteY1-530" fmla="*/ 2541026 h 6877261"/>
                  <a:gd name="connsiteX2-531" fmla="*/ 7496472 w 8943370"/>
                  <a:gd name="connsiteY2-532" fmla="*/ 0 h 6877261"/>
                  <a:gd name="connsiteX3-533" fmla="*/ 8943370 w 8943370"/>
                  <a:gd name="connsiteY3-534" fmla="*/ 985574 h 6877261"/>
                  <a:gd name="connsiteX4-535" fmla="*/ 4738026 w 8943370"/>
                  <a:gd name="connsiteY4-536" fmla="*/ 4539122 h 6877261"/>
                  <a:gd name="connsiteX5-537" fmla="*/ 1860399 w 8943370"/>
                  <a:gd name="connsiteY5-538" fmla="*/ 6067322 h 6877261"/>
                  <a:gd name="connsiteX6-539" fmla="*/ 322726 w 8943370"/>
                  <a:gd name="connsiteY6-540" fmla="*/ 6289544 h 6877261"/>
                  <a:gd name="connsiteX0-541" fmla="*/ 325488 w 8946132"/>
                  <a:gd name="connsiteY0-542" fmla="*/ 6289544 h 6874927"/>
                  <a:gd name="connsiteX1-543" fmla="*/ 3799518 w 8946132"/>
                  <a:gd name="connsiteY1-544" fmla="*/ 2541026 h 6874927"/>
                  <a:gd name="connsiteX2-545" fmla="*/ 7499234 w 8946132"/>
                  <a:gd name="connsiteY2-546" fmla="*/ 0 h 6874927"/>
                  <a:gd name="connsiteX3-547" fmla="*/ 8946132 w 8946132"/>
                  <a:gd name="connsiteY3-548" fmla="*/ 985574 h 6874927"/>
                  <a:gd name="connsiteX4-549" fmla="*/ 4740788 w 8946132"/>
                  <a:gd name="connsiteY4-550" fmla="*/ 4539122 h 6874927"/>
                  <a:gd name="connsiteX5-551" fmla="*/ 1863161 w 8946132"/>
                  <a:gd name="connsiteY5-552" fmla="*/ 6067322 h 6874927"/>
                  <a:gd name="connsiteX6-553" fmla="*/ 1853444 w 8946132"/>
                  <a:gd name="connsiteY6-554" fmla="*/ 6052113 h 6874927"/>
                  <a:gd name="connsiteX7-555" fmla="*/ 325488 w 8946132"/>
                  <a:gd name="connsiteY7-556" fmla="*/ 6289544 h 6874927"/>
                  <a:gd name="connsiteX0-557" fmla="*/ 325488 w 8946132"/>
                  <a:gd name="connsiteY0-558" fmla="*/ 6289544 h 6874927"/>
                  <a:gd name="connsiteX1-559" fmla="*/ 3799518 w 8946132"/>
                  <a:gd name="connsiteY1-560" fmla="*/ 2541026 h 6874927"/>
                  <a:gd name="connsiteX2-561" fmla="*/ 7499234 w 8946132"/>
                  <a:gd name="connsiteY2-562" fmla="*/ 0 h 6874927"/>
                  <a:gd name="connsiteX3-563" fmla="*/ 8946132 w 8946132"/>
                  <a:gd name="connsiteY3-564" fmla="*/ 985574 h 6874927"/>
                  <a:gd name="connsiteX4-565" fmla="*/ 4740788 w 8946132"/>
                  <a:gd name="connsiteY4-566" fmla="*/ 4539122 h 6874927"/>
                  <a:gd name="connsiteX5-567" fmla="*/ 1863161 w 8946132"/>
                  <a:gd name="connsiteY5-568" fmla="*/ 6067322 h 6874927"/>
                  <a:gd name="connsiteX6-569" fmla="*/ 1853444 w 8946132"/>
                  <a:gd name="connsiteY6-570" fmla="*/ 6052113 h 6874927"/>
                  <a:gd name="connsiteX7-571" fmla="*/ 1853101 w 8946132"/>
                  <a:gd name="connsiteY7-572" fmla="*/ 6053065 h 6874927"/>
                  <a:gd name="connsiteX8-573" fmla="*/ 325488 w 8946132"/>
                  <a:gd name="connsiteY8-574" fmla="*/ 6289544 h 6874927"/>
                  <a:gd name="connsiteX0-575" fmla="*/ 324347 w 8944991"/>
                  <a:gd name="connsiteY0-576" fmla="*/ 6289544 h 6874725"/>
                  <a:gd name="connsiteX1-577" fmla="*/ 3798377 w 8944991"/>
                  <a:gd name="connsiteY1-578" fmla="*/ 2541026 h 6874725"/>
                  <a:gd name="connsiteX2-579" fmla="*/ 7498093 w 8944991"/>
                  <a:gd name="connsiteY2-580" fmla="*/ 0 h 6874725"/>
                  <a:gd name="connsiteX3-581" fmla="*/ 8944991 w 8944991"/>
                  <a:gd name="connsiteY3-582" fmla="*/ 985574 h 6874725"/>
                  <a:gd name="connsiteX4-583" fmla="*/ 4739647 w 8944991"/>
                  <a:gd name="connsiteY4-584" fmla="*/ 4539122 h 6874725"/>
                  <a:gd name="connsiteX5-585" fmla="*/ 1862020 w 8944991"/>
                  <a:gd name="connsiteY5-586" fmla="*/ 6067322 h 6874725"/>
                  <a:gd name="connsiteX6-587" fmla="*/ 1852303 w 8944991"/>
                  <a:gd name="connsiteY6-588" fmla="*/ 6052113 h 6874725"/>
                  <a:gd name="connsiteX7-589" fmla="*/ 324347 w 8944991"/>
                  <a:gd name="connsiteY7-590" fmla="*/ 6289544 h 6874725"/>
                  <a:gd name="connsiteX0-591" fmla="*/ 324346 w 8944990"/>
                  <a:gd name="connsiteY0-592" fmla="*/ 6289544 h 6874725"/>
                  <a:gd name="connsiteX1-593" fmla="*/ 3798376 w 8944990"/>
                  <a:gd name="connsiteY1-594" fmla="*/ 2541026 h 6874725"/>
                  <a:gd name="connsiteX2-595" fmla="*/ 7498092 w 8944990"/>
                  <a:gd name="connsiteY2-596" fmla="*/ 0 h 6874725"/>
                  <a:gd name="connsiteX3-597" fmla="*/ 8944990 w 8944990"/>
                  <a:gd name="connsiteY3-598" fmla="*/ 985574 h 6874725"/>
                  <a:gd name="connsiteX4-599" fmla="*/ 4739646 w 8944990"/>
                  <a:gd name="connsiteY4-600" fmla="*/ 4539122 h 6874725"/>
                  <a:gd name="connsiteX5-601" fmla="*/ 1862019 w 8944990"/>
                  <a:gd name="connsiteY5-602" fmla="*/ 6067322 h 6874725"/>
                  <a:gd name="connsiteX6-603" fmla="*/ 1858684 w 8944990"/>
                  <a:gd name="connsiteY6-604" fmla="*/ 6051541 h 6874725"/>
                  <a:gd name="connsiteX7-605" fmla="*/ 324346 w 8944990"/>
                  <a:gd name="connsiteY7-606" fmla="*/ 6289544 h 6874725"/>
                  <a:gd name="connsiteX0-607" fmla="*/ 324346 w 8944990"/>
                  <a:gd name="connsiteY0-608" fmla="*/ 6289544 h 6874725"/>
                  <a:gd name="connsiteX1-609" fmla="*/ 3798376 w 8944990"/>
                  <a:gd name="connsiteY1-610" fmla="*/ 2541026 h 6874725"/>
                  <a:gd name="connsiteX2-611" fmla="*/ 7498092 w 8944990"/>
                  <a:gd name="connsiteY2-612" fmla="*/ 0 h 6874725"/>
                  <a:gd name="connsiteX3-613" fmla="*/ 8944990 w 8944990"/>
                  <a:gd name="connsiteY3-614" fmla="*/ 985574 h 6874725"/>
                  <a:gd name="connsiteX4-615" fmla="*/ 4739646 w 8944990"/>
                  <a:gd name="connsiteY4-616" fmla="*/ 4539122 h 6874725"/>
                  <a:gd name="connsiteX5-617" fmla="*/ 1862019 w 8944990"/>
                  <a:gd name="connsiteY5-618" fmla="*/ 6067322 h 6874725"/>
                  <a:gd name="connsiteX6-619" fmla="*/ 1865067 w 8944990"/>
                  <a:gd name="connsiteY6-620" fmla="*/ 6050970 h 6874725"/>
                  <a:gd name="connsiteX7-621" fmla="*/ 324346 w 8944990"/>
                  <a:gd name="connsiteY7-622" fmla="*/ 6289544 h 6874725"/>
                  <a:gd name="connsiteX0-623" fmla="*/ 324346 w 8944990"/>
                  <a:gd name="connsiteY0-624" fmla="*/ 6289544 h 6874725"/>
                  <a:gd name="connsiteX1-625" fmla="*/ 3798376 w 8944990"/>
                  <a:gd name="connsiteY1-626" fmla="*/ 2541026 h 6874725"/>
                  <a:gd name="connsiteX2-627" fmla="*/ 7498092 w 8944990"/>
                  <a:gd name="connsiteY2-628" fmla="*/ 0 h 6874725"/>
                  <a:gd name="connsiteX3-629" fmla="*/ 8944990 w 8944990"/>
                  <a:gd name="connsiteY3-630" fmla="*/ 985574 h 6874725"/>
                  <a:gd name="connsiteX4-631" fmla="*/ 4739646 w 8944990"/>
                  <a:gd name="connsiteY4-632" fmla="*/ 4539122 h 6874725"/>
                  <a:gd name="connsiteX5-633" fmla="*/ 1862019 w 8944990"/>
                  <a:gd name="connsiteY5-634" fmla="*/ 6067322 h 6874725"/>
                  <a:gd name="connsiteX6-635" fmla="*/ 1871450 w 8944990"/>
                  <a:gd name="connsiteY6-636" fmla="*/ 6050398 h 6874725"/>
                  <a:gd name="connsiteX7-637" fmla="*/ 324346 w 8944990"/>
                  <a:gd name="connsiteY7-638" fmla="*/ 6289544 h 6874725"/>
                  <a:gd name="connsiteX0-639" fmla="*/ 322135 w 8942779"/>
                  <a:gd name="connsiteY0-640" fmla="*/ 6289544 h 6868678"/>
                  <a:gd name="connsiteX1-641" fmla="*/ 3796165 w 8942779"/>
                  <a:gd name="connsiteY1-642" fmla="*/ 2541026 h 6868678"/>
                  <a:gd name="connsiteX2-643" fmla="*/ 7495881 w 8942779"/>
                  <a:gd name="connsiteY2-644" fmla="*/ 0 h 6868678"/>
                  <a:gd name="connsiteX3-645" fmla="*/ 8942779 w 8942779"/>
                  <a:gd name="connsiteY3-646" fmla="*/ 985574 h 6868678"/>
                  <a:gd name="connsiteX4-647" fmla="*/ 4737435 w 8942779"/>
                  <a:gd name="connsiteY4-648" fmla="*/ 4539122 h 6868678"/>
                  <a:gd name="connsiteX5-649" fmla="*/ 1859808 w 8942779"/>
                  <a:gd name="connsiteY5-650" fmla="*/ 6067322 h 6868678"/>
                  <a:gd name="connsiteX6-651" fmla="*/ 1869239 w 8942779"/>
                  <a:gd name="connsiteY6-652" fmla="*/ 6050398 h 6868678"/>
                  <a:gd name="connsiteX7-653" fmla="*/ 1869738 w 8942779"/>
                  <a:gd name="connsiteY7-654" fmla="*/ 6015259 h 6868678"/>
                  <a:gd name="connsiteX8-655" fmla="*/ 322135 w 8942779"/>
                  <a:gd name="connsiteY8-656" fmla="*/ 6289544 h 6868678"/>
                  <a:gd name="connsiteX0-657" fmla="*/ 322135 w 8942779"/>
                  <a:gd name="connsiteY0-658" fmla="*/ 6289544 h 6868678"/>
                  <a:gd name="connsiteX1-659" fmla="*/ 3796165 w 8942779"/>
                  <a:gd name="connsiteY1-660" fmla="*/ 2541026 h 6868678"/>
                  <a:gd name="connsiteX2-661" fmla="*/ 7495881 w 8942779"/>
                  <a:gd name="connsiteY2-662" fmla="*/ 0 h 6868678"/>
                  <a:gd name="connsiteX3-663" fmla="*/ 8942779 w 8942779"/>
                  <a:gd name="connsiteY3-664" fmla="*/ 985574 h 6868678"/>
                  <a:gd name="connsiteX4-665" fmla="*/ 4737435 w 8942779"/>
                  <a:gd name="connsiteY4-666" fmla="*/ 4539122 h 6868678"/>
                  <a:gd name="connsiteX5-667" fmla="*/ 1859808 w 8942779"/>
                  <a:gd name="connsiteY5-668" fmla="*/ 6067322 h 6868678"/>
                  <a:gd name="connsiteX6-669" fmla="*/ 1869239 w 8942779"/>
                  <a:gd name="connsiteY6-670" fmla="*/ 6050398 h 6868678"/>
                  <a:gd name="connsiteX7-671" fmla="*/ 1869738 w 8942779"/>
                  <a:gd name="connsiteY7-672" fmla="*/ 6015259 h 6868678"/>
                  <a:gd name="connsiteX8-673" fmla="*/ 1868190 w 8942779"/>
                  <a:gd name="connsiteY8-674" fmla="*/ 6015056 h 6868678"/>
                  <a:gd name="connsiteX9" fmla="*/ 322135 w 8942779"/>
                  <a:gd name="connsiteY9" fmla="*/ 6289544 h 6868678"/>
                  <a:gd name="connsiteX0-675" fmla="*/ 327754 w 8948398"/>
                  <a:gd name="connsiteY0-676" fmla="*/ 6289544 h 6864949"/>
                  <a:gd name="connsiteX1-677" fmla="*/ 3801784 w 8948398"/>
                  <a:gd name="connsiteY1-678" fmla="*/ 2541026 h 6864949"/>
                  <a:gd name="connsiteX2-679" fmla="*/ 7501500 w 8948398"/>
                  <a:gd name="connsiteY2-680" fmla="*/ 0 h 6864949"/>
                  <a:gd name="connsiteX3-681" fmla="*/ 8948398 w 8948398"/>
                  <a:gd name="connsiteY3-682" fmla="*/ 985574 h 6864949"/>
                  <a:gd name="connsiteX4-683" fmla="*/ 4743054 w 8948398"/>
                  <a:gd name="connsiteY4-684" fmla="*/ 4539122 h 6864949"/>
                  <a:gd name="connsiteX5-685" fmla="*/ 1865427 w 8948398"/>
                  <a:gd name="connsiteY5-686" fmla="*/ 6067322 h 6864949"/>
                  <a:gd name="connsiteX6-687" fmla="*/ 1874858 w 8948398"/>
                  <a:gd name="connsiteY6-688" fmla="*/ 6050398 h 6864949"/>
                  <a:gd name="connsiteX7-689" fmla="*/ 1875357 w 8948398"/>
                  <a:gd name="connsiteY7-690" fmla="*/ 6015259 h 6864949"/>
                  <a:gd name="connsiteX8-691" fmla="*/ 1873809 w 8948398"/>
                  <a:gd name="connsiteY8-692" fmla="*/ 6015056 h 6864949"/>
                  <a:gd name="connsiteX9-693" fmla="*/ 1840096 w 8948398"/>
                  <a:gd name="connsiteY9-694" fmla="*/ 5992682 h 6864949"/>
                  <a:gd name="connsiteX10" fmla="*/ 327754 w 8948398"/>
                  <a:gd name="connsiteY10" fmla="*/ 6289544 h 6864949"/>
                  <a:gd name="connsiteX0-695" fmla="*/ 321329 w 8941973"/>
                  <a:gd name="connsiteY0-696" fmla="*/ 6289544 h 6868548"/>
                  <a:gd name="connsiteX1-697" fmla="*/ 3795359 w 8941973"/>
                  <a:gd name="connsiteY1-698" fmla="*/ 2541026 h 6868548"/>
                  <a:gd name="connsiteX2-699" fmla="*/ 7495075 w 8941973"/>
                  <a:gd name="connsiteY2-700" fmla="*/ 0 h 6868548"/>
                  <a:gd name="connsiteX3-701" fmla="*/ 8941973 w 8941973"/>
                  <a:gd name="connsiteY3-702" fmla="*/ 985574 h 6868548"/>
                  <a:gd name="connsiteX4-703" fmla="*/ 4736629 w 8941973"/>
                  <a:gd name="connsiteY4-704" fmla="*/ 4539122 h 6868548"/>
                  <a:gd name="connsiteX5-705" fmla="*/ 1859002 w 8941973"/>
                  <a:gd name="connsiteY5-706" fmla="*/ 6067322 h 6868548"/>
                  <a:gd name="connsiteX6-707" fmla="*/ 1868433 w 8941973"/>
                  <a:gd name="connsiteY6-708" fmla="*/ 6050398 h 6868548"/>
                  <a:gd name="connsiteX7-709" fmla="*/ 1868932 w 8941973"/>
                  <a:gd name="connsiteY7-710" fmla="*/ 6015259 h 6868548"/>
                  <a:gd name="connsiteX8-711" fmla="*/ 1867384 w 8941973"/>
                  <a:gd name="connsiteY8-712" fmla="*/ 6015056 h 6868548"/>
                  <a:gd name="connsiteX9-713" fmla="*/ 321329 w 8941973"/>
                  <a:gd name="connsiteY9-714" fmla="*/ 6289544 h 6868548"/>
                  <a:gd name="connsiteX0-715" fmla="*/ 322135 w 8942779"/>
                  <a:gd name="connsiteY0-716" fmla="*/ 6289544 h 6868677"/>
                  <a:gd name="connsiteX1-717" fmla="*/ 3796165 w 8942779"/>
                  <a:gd name="connsiteY1-718" fmla="*/ 2541026 h 6868677"/>
                  <a:gd name="connsiteX2-719" fmla="*/ 7495881 w 8942779"/>
                  <a:gd name="connsiteY2-720" fmla="*/ 0 h 6868677"/>
                  <a:gd name="connsiteX3-721" fmla="*/ 8942779 w 8942779"/>
                  <a:gd name="connsiteY3-722" fmla="*/ 985574 h 6868677"/>
                  <a:gd name="connsiteX4-723" fmla="*/ 4737435 w 8942779"/>
                  <a:gd name="connsiteY4-724" fmla="*/ 4539122 h 6868677"/>
                  <a:gd name="connsiteX5-725" fmla="*/ 1859808 w 8942779"/>
                  <a:gd name="connsiteY5-726" fmla="*/ 6067322 h 6868677"/>
                  <a:gd name="connsiteX6-727" fmla="*/ 1869239 w 8942779"/>
                  <a:gd name="connsiteY6-728" fmla="*/ 6050398 h 6868677"/>
                  <a:gd name="connsiteX7-729" fmla="*/ 1869738 w 8942779"/>
                  <a:gd name="connsiteY7-730" fmla="*/ 6015259 h 6868677"/>
                  <a:gd name="connsiteX8-731" fmla="*/ 1868190 w 8942779"/>
                  <a:gd name="connsiteY8-732" fmla="*/ 6015056 h 6868677"/>
                  <a:gd name="connsiteX9-733" fmla="*/ 1868103 w 8942779"/>
                  <a:gd name="connsiteY9-734" fmla="*/ 6014834 h 6868677"/>
                  <a:gd name="connsiteX10-735" fmla="*/ 322135 w 8942779"/>
                  <a:gd name="connsiteY10-736" fmla="*/ 6289544 h 6868677"/>
                  <a:gd name="connsiteX0-737" fmla="*/ 327754 w 8948398"/>
                  <a:gd name="connsiteY0-738" fmla="*/ 6289544 h 8272357"/>
                  <a:gd name="connsiteX1-739" fmla="*/ 3801784 w 8948398"/>
                  <a:gd name="connsiteY1-740" fmla="*/ 2541026 h 8272357"/>
                  <a:gd name="connsiteX2-741" fmla="*/ 7501500 w 8948398"/>
                  <a:gd name="connsiteY2-742" fmla="*/ 0 h 8272357"/>
                  <a:gd name="connsiteX3-743" fmla="*/ 8948398 w 8948398"/>
                  <a:gd name="connsiteY3-744" fmla="*/ 985574 h 8272357"/>
                  <a:gd name="connsiteX4-745" fmla="*/ 4743054 w 8948398"/>
                  <a:gd name="connsiteY4-746" fmla="*/ 4539122 h 8272357"/>
                  <a:gd name="connsiteX5-747" fmla="*/ 1865427 w 8948398"/>
                  <a:gd name="connsiteY5-748" fmla="*/ 6067322 h 8272357"/>
                  <a:gd name="connsiteX6-749" fmla="*/ 1874858 w 8948398"/>
                  <a:gd name="connsiteY6-750" fmla="*/ 6050398 h 8272357"/>
                  <a:gd name="connsiteX7-751" fmla="*/ 1875357 w 8948398"/>
                  <a:gd name="connsiteY7-752" fmla="*/ 6015259 h 8272357"/>
                  <a:gd name="connsiteX8-753" fmla="*/ 1873809 w 8948398"/>
                  <a:gd name="connsiteY8-754" fmla="*/ 6015056 h 8272357"/>
                  <a:gd name="connsiteX9-755" fmla="*/ 1873722 w 8948398"/>
                  <a:gd name="connsiteY9-756" fmla="*/ 6014834 h 8272357"/>
                  <a:gd name="connsiteX10-757" fmla="*/ 304019 w 8948398"/>
                  <a:gd name="connsiteY10-758" fmla="*/ 8226573 h 8272357"/>
                  <a:gd name="connsiteX11" fmla="*/ 327754 w 8948398"/>
                  <a:gd name="connsiteY11" fmla="*/ 6289544 h 8272357"/>
                  <a:gd name="connsiteX0-759" fmla="*/ 581123 w 9201767"/>
                  <a:gd name="connsiteY0-760" fmla="*/ 6289544 h 8588733"/>
                  <a:gd name="connsiteX1-761" fmla="*/ 4055153 w 9201767"/>
                  <a:gd name="connsiteY1-762" fmla="*/ 2541026 h 8588733"/>
                  <a:gd name="connsiteX2-763" fmla="*/ 7754869 w 9201767"/>
                  <a:gd name="connsiteY2-764" fmla="*/ 0 h 8588733"/>
                  <a:gd name="connsiteX3-765" fmla="*/ 9201767 w 9201767"/>
                  <a:gd name="connsiteY3-766" fmla="*/ 985574 h 8588733"/>
                  <a:gd name="connsiteX4-767" fmla="*/ 4996423 w 9201767"/>
                  <a:gd name="connsiteY4-768" fmla="*/ 4539122 h 8588733"/>
                  <a:gd name="connsiteX5-769" fmla="*/ 2118796 w 9201767"/>
                  <a:gd name="connsiteY5-770" fmla="*/ 6067322 h 8588733"/>
                  <a:gd name="connsiteX6-771" fmla="*/ 2128227 w 9201767"/>
                  <a:gd name="connsiteY6-772" fmla="*/ 6050398 h 8588733"/>
                  <a:gd name="connsiteX7-773" fmla="*/ 2128726 w 9201767"/>
                  <a:gd name="connsiteY7-774" fmla="*/ 6015259 h 8588733"/>
                  <a:gd name="connsiteX8-775" fmla="*/ 2127178 w 9201767"/>
                  <a:gd name="connsiteY8-776" fmla="*/ 6015056 h 8588733"/>
                  <a:gd name="connsiteX9-777" fmla="*/ 2127091 w 9201767"/>
                  <a:gd name="connsiteY9-778" fmla="*/ 6014834 h 8588733"/>
                  <a:gd name="connsiteX10-779" fmla="*/ 557388 w 9201767"/>
                  <a:gd name="connsiteY10-780" fmla="*/ 8226573 h 8588733"/>
                  <a:gd name="connsiteX11-781" fmla="*/ 499597 w 9201767"/>
                  <a:gd name="connsiteY11-782" fmla="*/ 8201116 h 8588733"/>
                  <a:gd name="connsiteX12" fmla="*/ 581123 w 9201767"/>
                  <a:gd name="connsiteY12" fmla="*/ 6289544 h 8588733"/>
                  <a:gd name="connsiteX0-783" fmla="*/ 581123 w 9201767"/>
                  <a:gd name="connsiteY0-784" fmla="*/ 6289544 h 8588735"/>
                  <a:gd name="connsiteX1-785" fmla="*/ 4055153 w 9201767"/>
                  <a:gd name="connsiteY1-786" fmla="*/ 2541026 h 8588735"/>
                  <a:gd name="connsiteX2-787" fmla="*/ 7754869 w 9201767"/>
                  <a:gd name="connsiteY2-788" fmla="*/ 0 h 8588735"/>
                  <a:gd name="connsiteX3-789" fmla="*/ 9201767 w 9201767"/>
                  <a:gd name="connsiteY3-790" fmla="*/ 985574 h 8588735"/>
                  <a:gd name="connsiteX4-791" fmla="*/ 4996423 w 9201767"/>
                  <a:gd name="connsiteY4-792" fmla="*/ 4539122 h 8588735"/>
                  <a:gd name="connsiteX5-793" fmla="*/ 2118796 w 9201767"/>
                  <a:gd name="connsiteY5-794" fmla="*/ 6067322 h 8588735"/>
                  <a:gd name="connsiteX6-795" fmla="*/ 2128227 w 9201767"/>
                  <a:gd name="connsiteY6-796" fmla="*/ 6050398 h 8588735"/>
                  <a:gd name="connsiteX7-797" fmla="*/ 2128726 w 9201767"/>
                  <a:gd name="connsiteY7-798" fmla="*/ 6015259 h 8588735"/>
                  <a:gd name="connsiteX8-799" fmla="*/ 2127178 w 9201767"/>
                  <a:gd name="connsiteY8-800" fmla="*/ 6015056 h 8588735"/>
                  <a:gd name="connsiteX9-801" fmla="*/ 2127091 w 9201767"/>
                  <a:gd name="connsiteY9-802" fmla="*/ 6014834 h 8588735"/>
                  <a:gd name="connsiteX10-803" fmla="*/ 557388 w 9201767"/>
                  <a:gd name="connsiteY10-804" fmla="*/ 8226573 h 8588735"/>
                  <a:gd name="connsiteX11-805" fmla="*/ 488098 w 9201767"/>
                  <a:gd name="connsiteY11-806" fmla="*/ 8116951 h 8588735"/>
                  <a:gd name="connsiteX12-807" fmla="*/ 581123 w 9201767"/>
                  <a:gd name="connsiteY12-808" fmla="*/ 6289544 h 8588735"/>
                  <a:gd name="connsiteX0-809" fmla="*/ 582961 w 9203605"/>
                  <a:gd name="connsiteY0-810" fmla="*/ 6289544 h 8272359"/>
                  <a:gd name="connsiteX1-811" fmla="*/ 4056991 w 9203605"/>
                  <a:gd name="connsiteY1-812" fmla="*/ 2541026 h 8272359"/>
                  <a:gd name="connsiteX2-813" fmla="*/ 7756707 w 9203605"/>
                  <a:gd name="connsiteY2-814" fmla="*/ 0 h 8272359"/>
                  <a:gd name="connsiteX3-815" fmla="*/ 9203605 w 9203605"/>
                  <a:gd name="connsiteY3-816" fmla="*/ 985574 h 8272359"/>
                  <a:gd name="connsiteX4-817" fmla="*/ 4998261 w 9203605"/>
                  <a:gd name="connsiteY4-818" fmla="*/ 4539122 h 8272359"/>
                  <a:gd name="connsiteX5-819" fmla="*/ 2120634 w 9203605"/>
                  <a:gd name="connsiteY5-820" fmla="*/ 6067322 h 8272359"/>
                  <a:gd name="connsiteX6-821" fmla="*/ 2130065 w 9203605"/>
                  <a:gd name="connsiteY6-822" fmla="*/ 6050398 h 8272359"/>
                  <a:gd name="connsiteX7-823" fmla="*/ 2130564 w 9203605"/>
                  <a:gd name="connsiteY7-824" fmla="*/ 6015259 h 8272359"/>
                  <a:gd name="connsiteX8-825" fmla="*/ 2129016 w 9203605"/>
                  <a:gd name="connsiteY8-826" fmla="*/ 6015056 h 8272359"/>
                  <a:gd name="connsiteX9-827" fmla="*/ 2128929 w 9203605"/>
                  <a:gd name="connsiteY9-828" fmla="*/ 6014834 h 8272359"/>
                  <a:gd name="connsiteX10-829" fmla="*/ 559226 w 9203605"/>
                  <a:gd name="connsiteY10-830" fmla="*/ 8226573 h 8272359"/>
                  <a:gd name="connsiteX11-831" fmla="*/ 582961 w 9203605"/>
                  <a:gd name="connsiteY11-832" fmla="*/ 6289544 h 8272359"/>
                  <a:gd name="connsiteX0-833" fmla="*/ 586151 w 9206795"/>
                  <a:gd name="connsiteY0-834" fmla="*/ 6289544 h 8598108"/>
                  <a:gd name="connsiteX1-835" fmla="*/ 4060181 w 9206795"/>
                  <a:gd name="connsiteY1-836" fmla="*/ 2541026 h 8598108"/>
                  <a:gd name="connsiteX2-837" fmla="*/ 7759897 w 9206795"/>
                  <a:gd name="connsiteY2-838" fmla="*/ 0 h 8598108"/>
                  <a:gd name="connsiteX3-839" fmla="*/ 9206795 w 9206795"/>
                  <a:gd name="connsiteY3-840" fmla="*/ 985574 h 8598108"/>
                  <a:gd name="connsiteX4-841" fmla="*/ 5001451 w 9206795"/>
                  <a:gd name="connsiteY4-842" fmla="*/ 4539122 h 8598108"/>
                  <a:gd name="connsiteX5-843" fmla="*/ 2123824 w 9206795"/>
                  <a:gd name="connsiteY5-844" fmla="*/ 6067322 h 8598108"/>
                  <a:gd name="connsiteX6-845" fmla="*/ 2133255 w 9206795"/>
                  <a:gd name="connsiteY6-846" fmla="*/ 6050398 h 8598108"/>
                  <a:gd name="connsiteX7-847" fmla="*/ 2133754 w 9206795"/>
                  <a:gd name="connsiteY7-848" fmla="*/ 6015259 h 8598108"/>
                  <a:gd name="connsiteX8-849" fmla="*/ 2132206 w 9206795"/>
                  <a:gd name="connsiteY8-850" fmla="*/ 6015056 h 8598108"/>
                  <a:gd name="connsiteX9-851" fmla="*/ 2132119 w 9206795"/>
                  <a:gd name="connsiteY9-852" fmla="*/ 6014834 h 8598108"/>
                  <a:gd name="connsiteX10-853" fmla="*/ 562416 w 9206795"/>
                  <a:gd name="connsiteY10-854" fmla="*/ 8226573 h 8598108"/>
                  <a:gd name="connsiteX11-855" fmla="*/ 541985 w 9206795"/>
                  <a:gd name="connsiteY11-856" fmla="*/ 8237809 h 8598108"/>
                  <a:gd name="connsiteX12-857" fmla="*/ 586151 w 9206795"/>
                  <a:gd name="connsiteY12-858" fmla="*/ 6289544 h 8598108"/>
                  <a:gd name="connsiteX0-859" fmla="*/ 582961 w 9203605"/>
                  <a:gd name="connsiteY0-860" fmla="*/ 6289544 h 8272358"/>
                  <a:gd name="connsiteX1-861" fmla="*/ 4056991 w 9203605"/>
                  <a:gd name="connsiteY1-862" fmla="*/ 2541026 h 8272358"/>
                  <a:gd name="connsiteX2-863" fmla="*/ 7756707 w 9203605"/>
                  <a:gd name="connsiteY2-864" fmla="*/ 0 h 8272358"/>
                  <a:gd name="connsiteX3-865" fmla="*/ 9203605 w 9203605"/>
                  <a:gd name="connsiteY3-866" fmla="*/ 985574 h 8272358"/>
                  <a:gd name="connsiteX4-867" fmla="*/ 4998261 w 9203605"/>
                  <a:gd name="connsiteY4-868" fmla="*/ 4539122 h 8272358"/>
                  <a:gd name="connsiteX5-869" fmla="*/ 2120634 w 9203605"/>
                  <a:gd name="connsiteY5-870" fmla="*/ 6067322 h 8272358"/>
                  <a:gd name="connsiteX6-871" fmla="*/ 2130065 w 9203605"/>
                  <a:gd name="connsiteY6-872" fmla="*/ 6050398 h 8272358"/>
                  <a:gd name="connsiteX7-873" fmla="*/ 2130564 w 9203605"/>
                  <a:gd name="connsiteY7-874" fmla="*/ 6015259 h 8272358"/>
                  <a:gd name="connsiteX8-875" fmla="*/ 2129016 w 9203605"/>
                  <a:gd name="connsiteY8-876" fmla="*/ 6015056 h 8272358"/>
                  <a:gd name="connsiteX9-877" fmla="*/ 2128929 w 9203605"/>
                  <a:gd name="connsiteY9-878" fmla="*/ 6014834 h 8272358"/>
                  <a:gd name="connsiteX10-879" fmla="*/ 559226 w 9203605"/>
                  <a:gd name="connsiteY10-880" fmla="*/ 8226573 h 8272358"/>
                  <a:gd name="connsiteX11-881" fmla="*/ 582961 w 9203605"/>
                  <a:gd name="connsiteY11-882" fmla="*/ 6289544 h 8272358"/>
                  <a:gd name="connsiteX0-883" fmla="*/ 582961 w 9203605"/>
                  <a:gd name="connsiteY0-884" fmla="*/ 6289544 h 8266123"/>
                  <a:gd name="connsiteX1-885" fmla="*/ 4056991 w 9203605"/>
                  <a:gd name="connsiteY1-886" fmla="*/ 2541026 h 8266123"/>
                  <a:gd name="connsiteX2-887" fmla="*/ 7756707 w 9203605"/>
                  <a:gd name="connsiteY2-888" fmla="*/ 0 h 8266123"/>
                  <a:gd name="connsiteX3-889" fmla="*/ 9203605 w 9203605"/>
                  <a:gd name="connsiteY3-890" fmla="*/ 985574 h 8266123"/>
                  <a:gd name="connsiteX4-891" fmla="*/ 4998261 w 9203605"/>
                  <a:gd name="connsiteY4-892" fmla="*/ 4539122 h 8266123"/>
                  <a:gd name="connsiteX5-893" fmla="*/ 2120634 w 9203605"/>
                  <a:gd name="connsiteY5-894" fmla="*/ 6067322 h 8266123"/>
                  <a:gd name="connsiteX6-895" fmla="*/ 2130065 w 9203605"/>
                  <a:gd name="connsiteY6-896" fmla="*/ 6050398 h 8266123"/>
                  <a:gd name="connsiteX7-897" fmla="*/ 2130564 w 9203605"/>
                  <a:gd name="connsiteY7-898" fmla="*/ 6015259 h 8266123"/>
                  <a:gd name="connsiteX8-899" fmla="*/ 2129016 w 9203605"/>
                  <a:gd name="connsiteY8-900" fmla="*/ 6015056 h 8266123"/>
                  <a:gd name="connsiteX9-901" fmla="*/ 2128929 w 9203605"/>
                  <a:gd name="connsiteY9-902" fmla="*/ 6014834 h 8266123"/>
                  <a:gd name="connsiteX10-903" fmla="*/ 557937 w 9203605"/>
                  <a:gd name="connsiteY10-904" fmla="*/ 8220338 h 8266123"/>
                  <a:gd name="connsiteX11-905" fmla="*/ 582961 w 9203605"/>
                  <a:gd name="connsiteY11-906" fmla="*/ 6289544 h 8266123"/>
                  <a:gd name="connsiteX0-907" fmla="*/ 321343 w 8941987"/>
                  <a:gd name="connsiteY0-908" fmla="*/ 6289544 h 6868512"/>
                  <a:gd name="connsiteX1-909" fmla="*/ 3795373 w 8941987"/>
                  <a:gd name="connsiteY1-910" fmla="*/ 2541026 h 6868512"/>
                  <a:gd name="connsiteX2-911" fmla="*/ 7495089 w 8941987"/>
                  <a:gd name="connsiteY2-912" fmla="*/ 0 h 6868512"/>
                  <a:gd name="connsiteX3-913" fmla="*/ 8941987 w 8941987"/>
                  <a:gd name="connsiteY3-914" fmla="*/ 985574 h 6868512"/>
                  <a:gd name="connsiteX4-915" fmla="*/ 4736643 w 8941987"/>
                  <a:gd name="connsiteY4-916" fmla="*/ 4539122 h 6868512"/>
                  <a:gd name="connsiteX5-917" fmla="*/ 1859016 w 8941987"/>
                  <a:gd name="connsiteY5-918" fmla="*/ 6067322 h 6868512"/>
                  <a:gd name="connsiteX6-919" fmla="*/ 1868447 w 8941987"/>
                  <a:gd name="connsiteY6-920" fmla="*/ 6050398 h 6868512"/>
                  <a:gd name="connsiteX7-921" fmla="*/ 1868946 w 8941987"/>
                  <a:gd name="connsiteY7-922" fmla="*/ 6015259 h 6868512"/>
                  <a:gd name="connsiteX8-923" fmla="*/ 1867398 w 8941987"/>
                  <a:gd name="connsiteY8-924" fmla="*/ 6015056 h 6868512"/>
                  <a:gd name="connsiteX9-925" fmla="*/ 1867311 w 8941987"/>
                  <a:gd name="connsiteY9-926" fmla="*/ 6014834 h 6868512"/>
                  <a:gd name="connsiteX10-927" fmla="*/ 321343 w 8941987"/>
                  <a:gd name="connsiteY10-928" fmla="*/ 6289544 h 6868512"/>
                  <a:gd name="connsiteX0-929" fmla="*/ 321344 w 8941988"/>
                  <a:gd name="connsiteY0-930" fmla="*/ 6289544 h 6868512"/>
                  <a:gd name="connsiteX1-931" fmla="*/ 3795374 w 8941988"/>
                  <a:gd name="connsiteY1-932" fmla="*/ 2541026 h 6868512"/>
                  <a:gd name="connsiteX2-933" fmla="*/ 7495090 w 8941988"/>
                  <a:gd name="connsiteY2-934" fmla="*/ 0 h 6868512"/>
                  <a:gd name="connsiteX3-935" fmla="*/ 8941988 w 8941988"/>
                  <a:gd name="connsiteY3-936" fmla="*/ 985574 h 6868512"/>
                  <a:gd name="connsiteX4-937" fmla="*/ 4736644 w 8941988"/>
                  <a:gd name="connsiteY4-938" fmla="*/ 4539122 h 6868512"/>
                  <a:gd name="connsiteX5-939" fmla="*/ 1859017 w 8941988"/>
                  <a:gd name="connsiteY5-940" fmla="*/ 6067322 h 6868512"/>
                  <a:gd name="connsiteX6-941" fmla="*/ 1868448 w 8941988"/>
                  <a:gd name="connsiteY6-942" fmla="*/ 6050398 h 6868512"/>
                  <a:gd name="connsiteX7-943" fmla="*/ 1868947 w 8941988"/>
                  <a:gd name="connsiteY7-944" fmla="*/ 6015259 h 6868512"/>
                  <a:gd name="connsiteX8-945" fmla="*/ 1867399 w 8941988"/>
                  <a:gd name="connsiteY8-946" fmla="*/ 6015056 h 6868512"/>
                  <a:gd name="connsiteX9-947" fmla="*/ 1872052 w 8941988"/>
                  <a:gd name="connsiteY9-948" fmla="*/ 6013846 h 6868512"/>
                  <a:gd name="connsiteX10-949" fmla="*/ 321344 w 8941988"/>
                  <a:gd name="connsiteY10-950" fmla="*/ 6289544 h 6868512"/>
                  <a:gd name="connsiteX0-951" fmla="*/ 321329 w 8941973"/>
                  <a:gd name="connsiteY0-952" fmla="*/ 6289544 h 6868550"/>
                  <a:gd name="connsiteX1-953" fmla="*/ 3795359 w 8941973"/>
                  <a:gd name="connsiteY1-954" fmla="*/ 2541026 h 6868550"/>
                  <a:gd name="connsiteX2-955" fmla="*/ 7495075 w 8941973"/>
                  <a:gd name="connsiteY2-956" fmla="*/ 0 h 6868550"/>
                  <a:gd name="connsiteX3-957" fmla="*/ 8941973 w 8941973"/>
                  <a:gd name="connsiteY3-958" fmla="*/ 985574 h 6868550"/>
                  <a:gd name="connsiteX4-959" fmla="*/ 4736629 w 8941973"/>
                  <a:gd name="connsiteY4-960" fmla="*/ 4539122 h 6868550"/>
                  <a:gd name="connsiteX5-961" fmla="*/ 1859002 w 8941973"/>
                  <a:gd name="connsiteY5-962" fmla="*/ 6067322 h 6868550"/>
                  <a:gd name="connsiteX6-963" fmla="*/ 1868433 w 8941973"/>
                  <a:gd name="connsiteY6-964" fmla="*/ 6050398 h 6868550"/>
                  <a:gd name="connsiteX7-965" fmla="*/ 1868932 w 8941973"/>
                  <a:gd name="connsiteY7-966" fmla="*/ 6015259 h 6868550"/>
                  <a:gd name="connsiteX8-967" fmla="*/ 1867384 w 8941973"/>
                  <a:gd name="connsiteY8-968" fmla="*/ 6015056 h 6868550"/>
                  <a:gd name="connsiteX9-969" fmla="*/ 321329 w 8941973"/>
                  <a:gd name="connsiteY9-970" fmla="*/ 6289544 h 6868550"/>
                  <a:gd name="connsiteX0-971" fmla="*/ 321329 w 8941973"/>
                  <a:gd name="connsiteY0-972" fmla="*/ 6289544 h 6868548"/>
                  <a:gd name="connsiteX1-973" fmla="*/ 3795359 w 8941973"/>
                  <a:gd name="connsiteY1-974" fmla="*/ 2541026 h 6868548"/>
                  <a:gd name="connsiteX2-975" fmla="*/ 7495075 w 8941973"/>
                  <a:gd name="connsiteY2-976" fmla="*/ 0 h 6868548"/>
                  <a:gd name="connsiteX3-977" fmla="*/ 8941973 w 8941973"/>
                  <a:gd name="connsiteY3-978" fmla="*/ 985574 h 6868548"/>
                  <a:gd name="connsiteX4-979" fmla="*/ 4736629 w 8941973"/>
                  <a:gd name="connsiteY4-980" fmla="*/ 4539122 h 6868548"/>
                  <a:gd name="connsiteX5-981" fmla="*/ 1859002 w 8941973"/>
                  <a:gd name="connsiteY5-982" fmla="*/ 6067322 h 6868548"/>
                  <a:gd name="connsiteX6-983" fmla="*/ 1868433 w 8941973"/>
                  <a:gd name="connsiteY6-984" fmla="*/ 6050398 h 6868548"/>
                  <a:gd name="connsiteX7-985" fmla="*/ 1868932 w 8941973"/>
                  <a:gd name="connsiteY7-986" fmla="*/ 6015259 h 6868548"/>
                  <a:gd name="connsiteX8-987" fmla="*/ 1872132 w 8941973"/>
                  <a:gd name="connsiteY8-988" fmla="*/ 6014060 h 6868548"/>
                  <a:gd name="connsiteX9-989" fmla="*/ 321329 w 8941973"/>
                  <a:gd name="connsiteY9-990" fmla="*/ 6289544 h 6868548"/>
                  <a:gd name="connsiteX0-991" fmla="*/ 321071 w 8941715"/>
                  <a:gd name="connsiteY0-992" fmla="*/ 6289544 h 6868583"/>
                  <a:gd name="connsiteX1-993" fmla="*/ 3795101 w 8941715"/>
                  <a:gd name="connsiteY1-994" fmla="*/ 2541026 h 6868583"/>
                  <a:gd name="connsiteX2-995" fmla="*/ 7494817 w 8941715"/>
                  <a:gd name="connsiteY2-996" fmla="*/ 0 h 6868583"/>
                  <a:gd name="connsiteX3-997" fmla="*/ 8941715 w 8941715"/>
                  <a:gd name="connsiteY3-998" fmla="*/ 985574 h 6868583"/>
                  <a:gd name="connsiteX4-999" fmla="*/ 4736371 w 8941715"/>
                  <a:gd name="connsiteY4-1000" fmla="*/ 4539122 h 6868583"/>
                  <a:gd name="connsiteX5-1001" fmla="*/ 1858744 w 8941715"/>
                  <a:gd name="connsiteY5-1002" fmla="*/ 6067322 h 6868583"/>
                  <a:gd name="connsiteX6-1003" fmla="*/ 1868175 w 8941715"/>
                  <a:gd name="connsiteY6-1004" fmla="*/ 6050398 h 6868583"/>
                  <a:gd name="connsiteX7-1005" fmla="*/ 1868674 w 8941715"/>
                  <a:gd name="connsiteY7-1006" fmla="*/ 6015259 h 6868583"/>
                  <a:gd name="connsiteX8-1007" fmla="*/ 321071 w 8941715"/>
                  <a:gd name="connsiteY8-1008" fmla="*/ 6289544 h 6868583"/>
                  <a:gd name="connsiteX0-1009" fmla="*/ 321153 w 8941797"/>
                  <a:gd name="connsiteY0-1010" fmla="*/ 6289544 h 6874439"/>
                  <a:gd name="connsiteX1-1011" fmla="*/ 3795183 w 8941797"/>
                  <a:gd name="connsiteY1-1012" fmla="*/ 2541026 h 6874439"/>
                  <a:gd name="connsiteX2-1013" fmla="*/ 7494899 w 8941797"/>
                  <a:gd name="connsiteY2-1014" fmla="*/ 0 h 6874439"/>
                  <a:gd name="connsiteX3-1015" fmla="*/ 8941797 w 8941797"/>
                  <a:gd name="connsiteY3-1016" fmla="*/ 985574 h 6874439"/>
                  <a:gd name="connsiteX4-1017" fmla="*/ 4736453 w 8941797"/>
                  <a:gd name="connsiteY4-1018" fmla="*/ 4539122 h 6874439"/>
                  <a:gd name="connsiteX5-1019" fmla="*/ 1858826 w 8941797"/>
                  <a:gd name="connsiteY5-1020" fmla="*/ 6067322 h 6874439"/>
                  <a:gd name="connsiteX6-1021" fmla="*/ 1868257 w 8941797"/>
                  <a:gd name="connsiteY6-1022" fmla="*/ 6050398 h 6874439"/>
                  <a:gd name="connsiteX7-1023" fmla="*/ 321153 w 8941797"/>
                  <a:gd name="connsiteY7-1024" fmla="*/ 6289544 h 6874439"/>
                  <a:gd name="connsiteX0-1025" fmla="*/ 321154 w 8941798"/>
                  <a:gd name="connsiteY0-1026" fmla="*/ 6289544 h 6874439"/>
                  <a:gd name="connsiteX1-1027" fmla="*/ 3795184 w 8941798"/>
                  <a:gd name="connsiteY1-1028" fmla="*/ 2541026 h 6874439"/>
                  <a:gd name="connsiteX2-1029" fmla="*/ 7494900 w 8941798"/>
                  <a:gd name="connsiteY2-1030" fmla="*/ 0 h 6874439"/>
                  <a:gd name="connsiteX3-1031" fmla="*/ 8941798 w 8941798"/>
                  <a:gd name="connsiteY3-1032" fmla="*/ 985574 h 6874439"/>
                  <a:gd name="connsiteX4-1033" fmla="*/ 4736454 w 8941798"/>
                  <a:gd name="connsiteY4-1034" fmla="*/ 4539122 h 6874439"/>
                  <a:gd name="connsiteX5-1035" fmla="*/ 1858827 w 8941798"/>
                  <a:gd name="connsiteY5-1036" fmla="*/ 6067322 h 6874439"/>
                  <a:gd name="connsiteX6-1037" fmla="*/ 1874351 w 8941798"/>
                  <a:gd name="connsiteY6-1038" fmla="*/ 6048938 h 6874439"/>
                  <a:gd name="connsiteX7-1039" fmla="*/ 321154 w 8941798"/>
                  <a:gd name="connsiteY7-1040" fmla="*/ 6289544 h 6874439"/>
                  <a:gd name="connsiteX0-1041" fmla="*/ 322726 w 8943370"/>
                  <a:gd name="connsiteY0-1042" fmla="*/ 6289544 h 6877261"/>
                  <a:gd name="connsiteX1-1043" fmla="*/ 3796756 w 8943370"/>
                  <a:gd name="connsiteY1-1044" fmla="*/ 2541026 h 6877261"/>
                  <a:gd name="connsiteX2-1045" fmla="*/ 7496472 w 8943370"/>
                  <a:gd name="connsiteY2-1046" fmla="*/ 0 h 6877261"/>
                  <a:gd name="connsiteX3-1047" fmla="*/ 8943370 w 8943370"/>
                  <a:gd name="connsiteY3-1048" fmla="*/ 985574 h 6877261"/>
                  <a:gd name="connsiteX4-1049" fmla="*/ 4738026 w 8943370"/>
                  <a:gd name="connsiteY4-1050" fmla="*/ 4539122 h 6877261"/>
                  <a:gd name="connsiteX5-1051" fmla="*/ 1860399 w 8943370"/>
                  <a:gd name="connsiteY5-1052" fmla="*/ 6067322 h 6877261"/>
                  <a:gd name="connsiteX6-1053" fmla="*/ 322726 w 8943370"/>
                  <a:gd name="connsiteY6-1054" fmla="*/ 6289544 h 6877261"/>
                  <a:gd name="connsiteX0-1055" fmla="*/ 322726 w 8943370"/>
                  <a:gd name="connsiteY0-1056" fmla="*/ 6289544 h 6877259"/>
                  <a:gd name="connsiteX1-1057" fmla="*/ 3796756 w 8943370"/>
                  <a:gd name="connsiteY1-1058" fmla="*/ 2541026 h 6877259"/>
                  <a:gd name="connsiteX2-1059" fmla="*/ 7496472 w 8943370"/>
                  <a:gd name="connsiteY2-1060" fmla="*/ 0 h 6877259"/>
                  <a:gd name="connsiteX3-1061" fmla="*/ 8943370 w 8943370"/>
                  <a:gd name="connsiteY3-1062" fmla="*/ 985574 h 6877259"/>
                  <a:gd name="connsiteX4-1063" fmla="*/ 4738026 w 8943370"/>
                  <a:gd name="connsiteY4-1064" fmla="*/ 4539122 h 6877259"/>
                  <a:gd name="connsiteX5-1065" fmla="*/ 1867252 w 8943370"/>
                  <a:gd name="connsiteY5-1066" fmla="*/ 6066109 h 6877259"/>
                  <a:gd name="connsiteX6-1067" fmla="*/ 322726 w 8943370"/>
                  <a:gd name="connsiteY6-1068" fmla="*/ 6289544 h 6877259"/>
                  <a:gd name="connsiteX0-1069" fmla="*/ 0 w 8620644"/>
                  <a:gd name="connsiteY0-1070" fmla="*/ 6289544 h 6289544"/>
                  <a:gd name="connsiteX1-1071" fmla="*/ 3474030 w 8620644"/>
                  <a:gd name="connsiteY1-1072" fmla="*/ 2541026 h 6289544"/>
                  <a:gd name="connsiteX2-1073" fmla="*/ 7173746 w 8620644"/>
                  <a:gd name="connsiteY2-1074" fmla="*/ 0 h 6289544"/>
                  <a:gd name="connsiteX3-1075" fmla="*/ 8620644 w 8620644"/>
                  <a:gd name="connsiteY3-1076" fmla="*/ 985574 h 6289544"/>
                  <a:gd name="connsiteX4-1077" fmla="*/ 4415300 w 8620644"/>
                  <a:gd name="connsiteY4-1078" fmla="*/ 4539122 h 6289544"/>
                  <a:gd name="connsiteX5-1079" fmla="*/ 0 w 8620644"/>
                  <a:gd name="connsiteY5-1080" fmla="*/ 6289544 h 6289544"/>
                  <a:gd name="connsiteX0-1081" fmla="*/ 0 w 8620644"/>
                  <a:gd name="connsiteY0-1082" fmla="*/ 6289544 h 6289544"/>
                  <a:gd name="connsiteX1-1083" fmla="*/ 3474030 w 8620644"/>
                  <a:gd name="connsiteY1-1084" fmla="*/ 2541026 h 6289544"/>
                  <a:gd name="connsiteX2-1085" fmla="*/ 7173746 w 8620644"/>
                  <a:gd name="connsiteY2-1086" fmla="*/ 0 h 6289544"/>
                  <a:gd name="connsiteX3-1087" fmla="*/ 8620644 w 8620644"/>
                  <a:gd name="connsiteY3-1088" fmla="*/ 985574 h 6289544"/>
                  <a:gd name="connsiteX4-1089" fmla="*/ 4429896 w 8620644"/>
                  <a:gd name="connsiteY4-1090" fmla="*/ 4597581 h 6289544"/>
                  <a:gd name="connsiteX5-1091" fmla="*/ 0 w 8620644"/>
                  <a:gd name="connsiteY5-1092" fmla="*/ 6289544 h 6289544"/>
                  <a:gd name="connsiteX0-1093" fmla="*/ 0 w 8620644"/>
                  <a:gd name="connsiteY0-1094" fmla="*/ 6289544 h 6289544"/>
                  <a:gd name="connsiteX1-1095" fmla="*/ 3474030 w 8620644"/>
                  <a:gd name="connsiteY1-1096" fmla="*/ 2541026 h 6289544"/>
                  <a:gd name="connsiteX2-1097" fmla="*/ 7173746 w 8620644"/>
                  <a:gd name="connsiteY2-1098" fmla="*/ 0 h 6289544"/>
                  <a:gd name="connsiteX3-1099" fmla="*/ 8620644 w 8620644"/>
                  <a:gd name="connsiteY3-1100" fmla="*/ 985574 h 6289544"/>
                  <a:gd name="connsiteX4-1101" fmla="*/ 4429896 w 8620644"/>
                  <a:gd name="connsiteY4-1102" fmla="*/ 4597581 h 6289544"/>
                  <a:gd name="connsiteX5-1103" fmla="*/ 2123533 w 8620644"/>
                  <a:gd name="connsiteY5-1104" fmla="*/ 5623251 h 6289544"/>
                  <a:gd name="connsiteX6-1105" fmla="*/ 0 w 8620644"/>
                  <a:gd name="connsiteY6-1106" fmla="*/ 6289544 h 6289544"/>
                  <a:gd name="connsiteX0-1107" fmla="*/ 0 w 8620644"/>
                  <a:gd name="connsiteY0-1108" fmla="*/ 6289544 h 6289544"/>
                  <a:gd name="connsiteX1-1109" fmla="*/ 3474030 w 8620644"/>
                  <a:gd name="connsiteY1-1110" fmla="*/ 2541026 h 6289544"/>
                  <a:gd name="connsiteX2-1111" fmla="*/ 7173746 w 8620644"/>
                  <a:gd name="connsiteY2-1112" fmla="*/ 0 h 6289544"/>
                  <a:gd name="connsiteX3-1113" fmla="*/ 8620644 w 8620644"/>
                  <a:gd name="connsiteY3-1114" fmla="*/ 985574 h 6289544"/>
                  <a:gd name="connsiteX4-1115" fmla="*/ 4494001 w 8620644"/>
                  <a:gd name="connsiteY4-1116" fmla="*/ 4563767 h 6289544"/>
                  <a:gd name="connsiteX5-1117" fmla="*/ 2123533 w 8620644"/>
                  <a:gd name="connsiteY5-1118" fmla="*/ 5623251 h 6289544"/>
                  <a:gd name="connsiteX6-1119" fmla="*/ 0 w 8620644"/>
                  <a:gd name="connsiteY6-1120" fmla="*/ 6289544 h 6289544"/>
                  <a:gd name="connsiteX0-1121" fmla="*/ 0 w 8620644"/>
                  <a:gd name="connsiteY0-1122" fmla="*/ 6289544 h 6289544"/>
                  <a:gd name="connsiteX1-1123" fmla="*/ 3474030 w 8620644"/>
                  <a:gd name="connsiteY1-1124" fmla="*/ 2541026 h 6289544"/>
                  <a:gd name="connsiteX2-1125" fmla="*/ 7173746 w 8620644"/>
                  <a:gd name="connsiteY2-1126" fmla="*/ 0 h 6289544"/>
                  <a:gd name="connsiteX3-1127" fmla="*/ 8620644 w 8620644"/>
                  <a:gd name="connsiteY3-1128" fmla="*/ 985574 h 6289544"/>
                  <a:gd name="connsiteX4-1129" fmla="*/ 2123533 w 8620644"/>
                  <a:gd name="connsiteY4-1130" fmla="*/ 5623251 h 6289544"/>
                  <a:gd name="connsiteX5-1131" fmla="*/ 0 w 8620644"/>
                  <a:gd name="connsiteY5-1132" fmla="*/ 6289544 h 6289544"/>
                  <a:gd name="connsiteX0-1133" fmla="*/ 0 w 8620644"/>
                  <a:gd name="connsiteY0-1134" fmla="*/ 6289544 h 6662879"/>
                  <a:gd name="connsiteX1-1135" fmla="*/ 3474030 w 8620644"/>
                  <a:gd name="connsiteY1-1136" fmla="*/ 2541026 h 6662879"/>
                  <a:gd name="connsiteX2-1137" fmla="*/ 7173746 w 8620644"/>
                  <a:gd name="connsiteY2-1138" fmla="*/ 0 h 6662879"/>
                  <a:gd name="connsiteX3-1139" fmla="*/ 8620644 w 8620644"/>
                  <a:gd name="connsiteY3-1140" fmla="*/ 985574 h 6662879"/>
                  <a:gd name="connsiteX4-1141" fmla="*/ 2123533 w 8620644"/>
                  <a:gd name="connsiteY4-1142" fmla="*/ 5623251 h 6662879"/>
                  <a:gd name="connsiteX5-1143" fmla="*/ 1291092 w 8620644"/>
                  <a:gd name="connsiteY5-1144" fmla="*/ 6662879 h 6662879"/>
                  <a:gd name="connsiteX6-1145" fmla="*/ 0 w 8620644"/>
                  <a:gd name="connsiteY6-1146" fmla="*/ 6289544 h 6662879"/>
                  <a:gd name="connsiteX0-1147" fmla="*/ 0 w 8620644"/>
                  <a:gd name="connsiteY0-1148" fmla="*/ 6289544 h 6289544"/>
                  <a:gd name="connsiteX1-1149" fmla="*/ 3474030 w 8620644"/>
                  <a:gd name="connsiteY1-1150" fmla="*/ 2541026 h 6289544"/>
                  <a:gd name="connsiteX2-1151" fmla="*/ 7173746 w 8620644"/>
                  <a:gd name="connsiteY2-1152" fmla="*/ 0 h 6289544"/>
                  <a:gd name="connsiteX3-1153" fmla="*/ 8620644 w 8620644"/>
                  <a:gd name="connsiteY3-1154" fmla="*/ 985574 h 6289544"/>
                  <a:gd name="connsiteX4-1155" fmla="*/ 2123533 w 8620644"/>
                  <a:gd name="connsiteY4-1156" fmla="*/ 5623251 h 6289544"/>
                  <a:gd name="connsiteX5-1157" fmla="*/ 0 w 8620644"/>
                  <a:gd name="connsiteY5-1158" fmla="*/ 6289544 h 6289544"/>
                  <a:gd name="connsiteX0-1159" fmla="*/ 0 w 8620644"/>
                  <a:gd name="connsiteY0-1160" fmla="*/ 6289544 h 6289544"/>
                  <a:gd name="connsiteX1-1161" fmla="*/ 3474030 w 8620644"/>
                  <a:gd name="connsiteY1-1162" fmla="*/ 2541026 h 6289544"/>
                  <a:gd name="connsiteX2-1163" fmla="*/ 7173746 w 8620644"/>
                  <a:gd name="connsiteY2-1164" fmla="*/ 0 h 6289544"/>
                  <a:gd name="connsiteX3-1165" fmla="*/ 8620644 w 8620644"/>
                  <a:gd name="connsiteY3-1166" fmla="*/ 985574 h 6289544"/>
                  <a:gd name="connsiteX4-1167" fmla="*/ 4570778 w 8620644"/>
                  <a:gd name="connsiteY4-1168" fmla="*/ 4293084 h 6289544"/>
                  <a:gd name="connsiteX5-1169" fmla="*/ 0 w 8620644"/>
                  <a:gd name="connsiteY5-1170" fmla="*/ 6289544 h 6289544"/>
                  <a:gd name="connsiteX0-1171" fmla="*/ 0 w 8620644"/>
                  <a:gd name="connsiteY0-1172" fmla="*/ 6289544 h 6289544"/>
                  <a:gd name="connsiteX1-1173" fmla="*/ 3474030 w 8620644"/>
                  <a:gd name="connsiteY1-1174" fmla="*/ 2541026 h 6289544"/>
                  <a:gd name="connsiteX2-1175" fmla="*/ 7173746 w 8620644"/>
                  <a:gd name="connsiteY2-1176" fmla="*/ 0 h 6289544"/>
                  <a:gd name="connsiteX3-1177" fmla="*/ 8620644 w 8620644"/>
                  <a:gd name="connsiteY3-1178" fmla="*/ 985574 h 6289544"/>
                  <a:gd name="connsiteX4-1179" fmla="*/ 4570778 w 8620644"/>
                  <a:gd name="connsiteY4-1180" fmla="*/ 4293084 h 6289544"/>
                  <a:gd name="connsiteX5-1181" fmla="*/ 0 w 8620644"/>
                  <a:gd name="connsiteY5-1182" fmla="*/ 6289544 h 6289544"/>
                  <a:gd name="connsiteX0-1183" fmla="*/ 0 w 8620644"/>
                  <a:gd name="connsiteY0-1184" fmla="*/ 6289544 h 6289544"/>
                  <a:gd name="connsiteX1-1185" fmla="*/ 3474030 w 8620644"/>
                  <a:gd name="connsiteY1-1186" fmla="*/ 2541026 h 6289544"/>
                  <a:gd name="connsiteX2-1187" fmla="*/ 7173746 w 8620644"/>
                  <a:gd name="connsiteY2-1188" fmla="*/ 0 h 6289544"/>
                  <a:gd name="connsiteX3-1189" fmla="*/ 8620644 w 8620644"/>
                  <a:gd name="connsiteY3-1190" fmla="*/ 985574 h 6289544"/>
                  <a:gd name="connsiteX4-1191" fmla="*/ 4570778 w 8620644"/>
                  <a:gd name="connsiteY4-1192" fmla="*/ 4293084 h 6289544"/>
                  <a:gd name="connsiteX5-1193" fmla="*/ 0 w 8620644"/>
                  <a:gd name="connsiteY5-1194" fmla="*/ 6289544 h 6289544"/>
                  <a:gd name="connsiteX0-1195" fmla="*/ 0 w 8620644"/>
                  <a:gd name="connsiteY0-1196" fmla="*/ 6289544 h 6289544"/>
                  <a:gd name="connsiteX1-1197" fmla="*/ 3474030 w 8620644"/>
                  <a:gd name="connsiteY1-1198" fmla="*/ 2541026 h 6289544"/>
                  <a:gd name="connsiteX2-1199" fmla="*/ 7173746 w 8620644"/>
                  <a:gd name="connsiteY2-1200" fmla="*/ 0 h 6289544"/>
                  <a:gd name="connsiteX3-1201" fmla="*/ 8620644 w 8620644"/>
                  <a:gd name="connsiteY3-1202" fmla="*/ 985574 h 6289544"/>
                  <a:gd name="connsiteX4-1203" fmla="*/ 4570778 w 8620644"/>
                  <a:gd name="connsiteY4-1204" fmla="*/ 4293084 h 6289544"/>
                  <a:gd name="connsiteX5-1205" fmla="*/ 0 w 8620644"/>
                  <a:gd name="connsiteY5-1206" fmla="*/ 6289544 h 6289544"/>
                  <a:gd name="connsiteX0-1207" fmla="*/ 0 w 8620644"/>
                  <a:gd name="connsiteY0-1208" fmla="*/ 6289544 h 6289544"/>
                  <a:gd name="connsiteX1-1209" fmla="*/ 3474030 w 8620644"/>
                  <a:gd name="connsiteY1-1210" fmla="*/ 2541026 h 6289544"/>
                  <a:gd name="connsiteX2-1211" fmla="*/ 7173746 w 8620644"/>
                  <a:gd name="connsiteY2-1212" fmla="*/ 0 h 6289544"/>
                  <a:gd name="connsiteX3-1213" fmla="*/ 8620644 w 8620644"/>
                  <a:gd name="connsiteY3-1214" fmla="*/ 985574 h 6289544"/>
                  <a:gd name="connsiteX4-1215" fmla="*/ 4570778 w 8620644"/>
                  <a:gd name="connsiteY4-1216" fmla="*/ 4293084 h 6289544"/>
                  <a:gd name="connsiteX5-1217" fmla="*/ 0 w 8620644"/>
                  <a:gd name="connsiteY5-1218" fmla="*/ 6289544 h 6289544"/>
                  <a:gd name="connsiteX0-1219" fmla="*/ 0 w 8620644"/>
                  <a:gd name="connsiteY0-1220" fmla="*/ 6289544 h 6289544"/>
                  <a:gd name="connsiteX1-1221" fmla="*/ 3474030 w 8620644"/>
                  <a:gd name="connsiteY1-1222" fmla="*/ 2541026 h 6289544"/>
                  <a:gd name="connsiteX2-1223" fmla="*/ 7173746 w 8620644"/>
                  <a:gd name="connsiteY2-1224" fmla="*/ 0 h 6289544"/>
                  <a:gd name="connsiteX3-1225" fmla="*/ 8620644 w 8620644"/>
                  <a:gd name="connsiteY3-1226" fmla="*/ 985574 h 6289544"/>
                  <a:gd name="connsiteX4-1227" fmla="*/ 4570778 w 8620644"/>
                  <a:gd name="connsiteY4-1228" fmla="*/ 4293084 h 6289544"/>
                  <a:gd name="connsiteX5-1229" fmla="*/ 0 w 8620644"/>
                  <a:gd name="connsiteY5-1230" fmla="*/ 6289544 h 6289544"/>
                  <a:gd name="connsiteX0-1231" fmla="*/ 0 w 8996716"/>
                  <a:gd name="connsiteY0-1232" fmla="*/ 6289544 h 6289544"/>
                  <a:gd name="connsiteX1-1233" fmla="*/ 3474030 w 8996716"/>
                  <a:gd name="connsiteY1-1234" fmla="*/ 2541026 h 6289544"/>
                  <a:gd name="connsiteX2-1235" fmla="*/ 7173746 w 8996716"/>
                  <a:gd name="connsiteY2-1236" fmla="*/ 0 h 6289544"/>
                  <a:gd name="connsiteX3-1237" fmla="*/ 8996716 w 8996716"/>
                  <a:gd name="connsiteY3-1238" fmla="*/ 1211401 h 6289544"/>
                  <a:gd name="connsiteX4-1239" fmla="*/ 4570778 w 8996716"/>
                  <a:gd name="connsiteY4-1240" fmla="*/ 4293084 h 6289544"/>
                  <a:gd name="connsiteX5-1241" fmla="*/ 0 w 8996716"/>
                  <a:gd name="connsiteY5-1242" fmla="*/ 6289544 h 6289544"/>
                  <a:gd name="connsiteX0-1243" fmla="*/ 0 w 8996716"/>
                  <a:gd name="connsiteY0-1244" fmla="*/ 6289544 h 6289544"/>
                  <a:gd name="connsiteX1-1245" fmla="*/ 3474030 w 8996716"/>
                  <a:gd name="connsiteY1-1246" fmla="*/ 2541026 h 6289544"/>
                  <a:gd name="connsiteX2-1247" fmla="*/ 7173746 w 8996716"/>
                  <a:gd name="connsiteY2-1248" fmla="*/ 0 h 6289544"/>
                  <a:gd name="connsiteX3-1249" fmla="*/ 8996716 w 8996716"/>
                  <a:gd name="connsiteY3-1250" fmla="*/ 1211401 h 6289544"/>
                  <a:gd name="connsiteX4-1251" fmla="*/ 4969796 w 8996716"/>
                  <a:gd name="connsiteY4-1252" fmla="*/ 4319478 h 6289544"/>
                  <a:gd name="connsiteX5-1253" fmla="*/ 0 w 8996716"/>
                  <a:gd name="connsiteY5-1254" fmla="*/ 6289544 h 6289544"/>
                  <a:gd name="connsiteX0-1255" fmla="*/ 0 w 8996716"/>
                  <a:gd name="connsiteY0-1256" fmla="*/ 6289544 h 6289544"/>
                  <a:gd name="connsiteX1-1257" fmla="*/ 3474030 w 8996716"/>
                  <a:gd name="connsiteY1-1258" fmla="*/ 2541026 h 6289544"/>
                  <a:gd name="connsiteX2-1259" fmla="*/ 7173746 w 8996716"/>
                  <a:gd name="connsiteY2-1260" fmla="*/ 0 h 6289544"/>
                  <a:gd name="connsiteX3-1261" fmla="*/ 8996716 w 8996716"/>
                  <a:gd name="connsiteY3-1262" fmla="*/ 1211401 h 6289544"/>
                  <a:gd name="connsiteX4-1263" fmla="*/ 4969796 w 8996716"/>
                  <a:gd name="connsiteY4-1264" fmla="*/ 4319478 h 6289544"/>
                  <a:gd name="connsiteX5-1265" fmla="*/ 0 w 8996716"/>
                  <a:gd name="connsiteY5-1266" fmla="*/ 6289544 h 6289544"/>
                  <a:gd name="connsiteX0-1267" fmla="*/ 0 w 8996716"/>
                  <a:gd name="connsiteY0-1268" fmla="*/ 6519088 h 6519088"/>
                  <a:gd name="connsiteX1-1269" fmla="*/ 3474030 w 8996716"/>
                  <a:gd name="connsiteY1-1270" fmla="*/ 2770570 h 6519088"/>
                  <a:gd name="connsiteX2-1271" fmla="*/ 6810025 w 8996716"/>
                  <a:gd name="connsiteY2-1272" fmla="*/ 0 h 6519088"/>
                  <a:gd name="connsiteX3-1273" fmla="*/ 8996716 w 8996716"/>
                  <a:gd name="connsiteY3-1274" fmla="*/ 1440945 h 6519088"/>
                  <a:gd name="connsiteX4-1275" fmla="*/ 4969796 w 8996716"/>
                  <a:gd name="connsiteY4-1276" fmla="*/ 4549022 h 6519088"/>
                  <a:gd name="connsiteX5-1277" fmla="*/ 0 w 8996716"/>
                  <a:gd name="connsiteY5-1278" fmla="*/ 6519088 h 6519088"/>
                  <a:gd name="connsiteX0-1279" fmla="*/ 0 w 8996716"/>
                  <a:gd name="connsiteY0-1280" fmla="*/ 6519088 h 6519088"/>
                  <a:gd name="connsiteX1-1281" fmla="*/ 3474030 w 8996716"/>
                  <a:gd name="connsiteY1-1282" fmla="*/ 2770570 h 6519088"/>
                  <a:gd name="connsiteX2-1283" fmla="*/ 6810025 w 8996716"/>
                  <a:gd name="connsiteY2-1284" fmla="*/ 0 h 6519088"/>
                  <a:gd name="connsiteX3-1285" fmla="*/ 8996716 w 8996716"/>
                  <a:gd name="connsiteY3-1286" fmla="*/ 1440945 h 6519088"/>
                  <a:gd name="connsiteX4-1287" fmla="*/ 4969796 w 8996716"/>
                  <a:gd name="connsiteY4-1288" fmla="*/ 4549022 h 6519088"/>
                  <a:gd name="connsiteX5-1289" fmla="*/ 0 w 8996716"/>
                  <a:gd name="connsiteY5-1290" fmla="*/ 6519088 h 6519088"/>
                  <a:gd name="connsiteX0-1291" fmla="*/ 0 w 9176435"/>
                  <a:gd name="connsiteY0-1292" fmla="*/ 6519088 h 6519088"/>
                  <a:gd name="connsiteX1-1293" fmla="*/ 3474030 w 9176435"/>
                  <a:gd name="connsiteY1-1294" fmla="*/ 2770570 h 6519088"/>
                  <a:gd name="connsiteX2-1295" fmla="*/ 6810025 w 9176435"/>
                  <a:gd name="connsiteY2-1296" fmla="*/ 0 h 6519088"/>
                  <a:gd name="connsiteX3-1297" fmla="*/ 9176435 w 9176435"/>
                  <a:gd name="connsiteY3-1298" fmla="*/ 1363647 h 6519088"/>
                  <a:gd name="connsiteX4-1299" fmla="*/ 4969796 w 9176435"/>
                  <a:gd name="connsiteY4-1300" fmla="*/ 4549022 h 6519088"/>
                  <a:gd name="connsiteX5-1301" fmla="*/ 0 w 9176435"/>
                  <a:gd name="connsiteY5-1302" fmla="*/ 6519088 h 6519088"/>
                  <a:gd name="connsiteX0-1303" fmla="*/ 0 w 8853141"/>
                  <a:gd name="connsiteY0-1304" fmla="*/ 6143889 h 6505728"/>
                  <a:gd name="connsiteX1-1305" fmla="*/ 3150736 w 8853141"/>
                  <a:gd name="connsiteY1-1306" fmla="*/ 2770570 h 6505728"/>
                  <a:gd name="connsiteX2-1307" fmla="*/ 6486731 w 8853141"/>
                  <a:gd name="connsiteY2-1308" fmla="*/ 0 h 6505728"/>
                  <a:gd name="connsiteX3-1309" fmla="*/ 8853141 w 8853141"/>
                  <a:gd name="connsiteY3-1310" fmla="*/ 1363647 h 6505728"/>
                  <a:gd name="connsiteX4-1311" fmla="*/ 4646502 w 8853141"/>
                  <a:gd name="connsiteY4-1312" fmla="*/ 4549022 h 6505728"/>
                  <a:gd name="connsiteX5-1313" fmla="*/ 0 w 8853141"/>
                  <a:gd name="connsiteY5-1314" fmla="*/ 6143889 h 6505728"/>
                  <a:gd name="connsiteX0-1315" fmla="*/ 0 w 8853141"/>
                  <a:gd name="connsiteY0-1316" fmla="*/ 6143889 h 6143889"/>
                  <a:gd name="connsiteX1-1317" fmla="*/ 3150736 w 8853141"/>
                  <a:gd name="connsiteY1-1318" fmla="*/ 2770570 h 6143889"/>
                  <a:gd name="connsiteX2-1319" fmla="*/ 6486731 w 8853141"/>
                  <a:gd name="connsiteY2-1320" fmla="*/ 0 h 6143889"/>
                  <a:gd name="connsiteX3-1321" fmla="*/ 8853141 w 8853141"/>
                  <a:gd name="connsiteY3-1322" fmla="*/ 1363647 h 6143889"/>
                  <a:gd name="connsiteX4-1323" fmla="*/ 4646502 w 8853141"/>
                  <a:gd name="connsiteY4-1324" fmla="*/ 4549022 h 6143889"/>
                  <a:gd name="connsiteX5-1325" fmla="*/ 0 w 8853141"/>
                  <a:gd name="connsiteY5-1326" fmla="*/ 6143889 h 6143889"/>
                  <a:gd name="connsiteX0-1327" fmla="*/ 0 w 8853141"/>
                  <a:gd name="connsiteY0-1328" fmla="*/ 6202374 h 6202374"/>
                  <a:gd name="connsiteX1-1329" fmla="*/ 3150736 w 8853141"/>
                  <a:gd name="connsiteY1-1330" fmla="*/ 2829055 h 6202374"/>
                  <a:gd name="connsiteX2-1331" fmla="*/ 6486731 w 8853141"/>
                  <a:gd name="connsiteY2-1332" fmla="*/ 58485 h 6202374"/>
                  <a:gd name="connsiteX3-1333" fmla="*/ 6546403 w 8853141"/>
                  <a:gd name="connsiteY3-1334" fmla="*/ 0 h 6202374"/>
                  <a:gd name="connsiteX4-1335" fmla="*/ 8853141 w 8853141"/>
                  <a:gd name="connsiteY4-1336" fmla="*/ 1422132 h 6202374"/>
                  <a:gd name="connsiteX5-1337" fmla="*/ 4646502 w 8853141"/>
                  <a:gd name="connsiteY5-1338" fmla="*/ 4607507 h 6202374"/>
                  <a:gd name="connsiteX6-1339" fmla="*/ 0 w 8853141"/>
                  <a:gd name="connsiteY6-1340" fmla="*/ 6202374 h 6202374"/>
                  <a:gd name="connsiteX0-1341" fmla="*/ 0 w 8853141"/>
                  <a:gd name="connsiteY0-1342" fmla="*/ 6409094 h 6409094"/>
                  <a:gd name="connsiteX1-1343" fmla="*/ 3150736 w 8853141"/>
                  <a:gd name="connsiteY1-1344" fmla="*/ 3035775 h 6409094"/>
                  <a:gd name="connsiteX2-1345" fmla="*/ 6486731 w 8853141"/>
                  <a:gd name="connsiteY2-1346" fmla="*/ 265205 h 6409094"/>
                  <a:gd name="connsiteX3-1347" fmla="*/ 7545256 w 8853141"/>
                  <a:gd name="connsiteY3-1348" fmla="*/ 0 h 6409094"/>
                  <a:gd name="connsiteX4-1349" fmla="*/ 8853141 w 8853141"/>
                  <a:gd name="connsiteY4-1350" fmla="*/ 1628852 h 6409094"/>
                  <a:gd name="connsiteX5-1351" fmla="*/ 4646502 w 8853141"/>
                  <a:gd name="connsiteY5-1352" fmla="*/ 4814227 h 6409094"/>
                  <a:gd name="connsiteX6-1353" fmla="*/ 0 w 8853141"/>
                  <a:gd name="connsiteY6-1354" fmla="*/ 6409094 h 6409094"/>
                  <a:gd name="connsiteX0-1355" fmla="*/ 0 w 8853141"/>
                  <a:gd name="connsiteY0-1356" fmla="*/ 6143889 h 6143889"/>
                  <a:gd name="connsiteX1-1357" fmla="*/ 3150736 w 8853141"/>
                  <a:gd name="connsiteY1-1358" fmla="*/ 2770570 h 6143889"/>
                  <a:gd name="connsiteX2-1359" fmla="*/ 6486731 w 8853141"/>
                  <a:gd name="connsiteY2-1360" fmla="*/ 0 h 6143889"/>
                  <a:gd name="connsiteX3-1361" fmla="*/ 8853141 w 8853141"/>
                  <a:gd name="connsiteY3-1362" fmla="*/ 1363647 h 6143889"/>
                  <a:gd name="connsiteX4-1363" fmla="*/ 4646502 w 8853141"/>
                  <a:gd name="connsiteY4-1364" fmla="*/ 4549022 h 6143889"/>
                  <a:gd name="connsiteX5-1365" fmla="*/ 0 w 8853141"/>
                  <a:gd name="connsiteY5-1366" fmla="*/ 6143889 h 6143889"/>
                  <a:gd name="connsiteX0-1367" fmla="*/ 0 w 8621591"/>
                  <a:gd name="connsiteY0-1368" fmla="*/ 6143889 h 6143889"/>
                  <a:gd name="connsiteX1-1369" fmla="*/ 3150736 w 8621591"/>
                  <a:gd name="connsiteY1-1370" fmla="*/ 2770570 h 6143889"/>
                  <a:gd name="connsiteX2-1371" fmla="*/ 6486731 w 8621591"/>
                  <a:gd name="connsiteY2-1372" fmla="*/ 0 h 6143889"/>
                  <a:gd name="connsiteX3-1373" fmla="*/ 8621591 w 8621591"/>
                  <a:gd name="connsiteY3-1374" fmla="*/ 1600696 h 6143889"/>
                  <a:gd name="connsiteX4-1375" fmla="*/ 4646502 w 8621591"/>
                  <a:gd name="connsiteY4-1376" fmla="*/ 4549022 h 6143889"/>
                  <a:gd name="connsiteX5-1377" fmla="*/ 0 w 8621591"/>
                  <a:gd name="connsiteY5-1378" fmla="*/ 6143889 h 6143889"/>
                  <a:gd name="connsiteX0-1379" fmla="*/ 0 w 8687413"/>
                  <a:gd name="connsiteY0-1380" fmla="*/ 6143889 h 6143889"/>
                  <a:gd name="connsiteX1-1381" fmla="*/ 3150736 w 8687413"/>
                  <a:gd name="connsiteY1-1382" fmla="*/ 2770570 h 6143889"/>
                  <a:gd name="connsiteX2-1383" fmla="*/ 6486731 w 8687413"/>
                  <a:gd name="connsiteY2-1384" fmla="*/ 0 h 6143889"/>
                  <a:gd name="connsiteX3-1385" fmla="*/ 8687413 w 8687413"/>
                  <a:gd name="connsiteY3-1386" fmla="*/ 1493810 h 6143889"/>
                  <a:gd name="connsiteX4-1387" fmla="*/ 4646502 w 8687413"/>
                  <a:gd name="connsiteY4-1388" fmla="*/ 4549022 h 6143889"/>
                  <a:gd name="connsiteX5-1389" fmla="*/ 0 w 8687413"/>
                  <a:gd name="connsiteY5-1390" fmla="*/ 6143889 h 6143889"/>
                  <a:gd name="connsiteX0-1391" fmla="*/ 0 w 8687413"/>
                  <a:gd name="connsiteY0-1392" fmla="*/ 6147019 h 6147019"/>
                  <a:gd name="connsiteX1-1393" fmla="*/ 3150736 w 8687413"/>
                  <a:gd name="connsiteY1-1394" fmla="*/ 2773700 h 6147019"/>
                  <a:gd name="connsiteX2-1395" fmla="*/ 6516947 w 8687413"/>
                  <a:gd name="connsiteY2-1396" fmla="*/ 0 h 6147019"/>
                  <a:gd name="connsiteX3-1397" fmla="*/ 8687413 w 8687413"/>
                  <a:gd name="connsiteY3-1398" fmla="*/ 1496940 h 6147019"/>
                  <a:gd name="connsiteX4-1399" fmla="*/ 4646502 w 8687413"/>
                  <a:gd name="connsiteY4-1400" fmla="*/ 4552152 h 6147019"/>
                  <a:gd name="connsiteX5-1401" fmla="*/ 0 w 8687413"/>
                  <a:gd name="connsiteY5-1402" fmla="*/ 6147019 h 6147019"/>
                  <a:gd name="connsiteX0-1403" fmla="*/ 0 w 8687413"/>
                  <a:gd name="connsiteY0-1404" fmla="*/ 6405963 h 6405963"/>
                  <a:gd name="connsiteX1-1405" fmla="*/ 3150736 w 8687413"/>
                  <a:gd name="connsiteY1-1406" fmla="*/ 3032644 h 6405963"/>
                  <a:gd name="connsiteX2-1407" fmla="*/ 6190837 w 8687413"/>
                  <a:gd name="connsiteY2-1408" fmla="*/ 0 h 6405963"/>
                  <a:gd name="connsiteX3-1409" fmla="*/ 8687413 w 8687413"/>
                  <a:gd name="connsiteY3-1410" fmla="*/ 1755884 h 6405963"/>
                  <a:gd name="connsiteX4-1411" fmla="*/ 4646502 w 8687413"/>
                  <a:gd name="connsiteY4-1412" fmla="*/ 4811096 h 6405963"/>
                  <a:gd name="connsiteX5-1413" fmla="*/ 0 w 8687413"/>
                  <a:gd name="connsiteY5-1414" fmla="*/ 6405963 h 6405963"/>
                  <a:gd name="connsiteX0-1415" fmla="*/ 0 w 8687413"/>
                  <a:gd name="connsiteY0-1416" fmla="*/ 6405963 h 6405963"/>
                  <a:gd name="connsiteX1-1417" fmla="*/ 6190837 w 8687413"/>
                  <a:gd name="connsiteY1-1418" fmla="*/ 0 h 6405963"/>
                  <a:gd name="connsiteX2-1419" fmla="*/ 8687413 w 8687413"/>
                  <a:gd name="connsiteY2-1420" fmla="*/ 1755884 h 6405963"/>
                  <a:gd name="connsiteX3-1421" fmla="*/ 4646502 w 8687413"/>
                  <a:gd name="connsiteY3-1422" fmla="*/ 4811096 h 6405963"/>
                  <a:gd name="connsiteX4-1423" fmla="*/ 0 w 8687413"/>
                  <a:gd name="connsiteY4-1424" fmla="*/ 6405963 h 6405963"/>
                  <a:gd name="connsiteX0-1425" fmla="*/ 0 w 8288279"/>
                  <a:gd name="connsiteY0-1426" fmla="*/ 6691315 h 6691315"/>
                  <a:gd name="connsiteX1-1427" fmla="*/ 5791703 w 8288279"/>
                  <a:gd name="connsiteY1-1428" fmla="*/ 0 h 6691315"/>
                  <a:gd name="connsiteX2-1429" fmla="*/ 8288279 w 8288279"/>
                  <a:gd name="connsiteY2-1430" fmla="*/ 1755884 h 6691315"/>
                  <a:gd name="connsiteX3-1431" fmla="*/ 4247368 w 8288279"/>
                  <a:gd name="connsiteY3-1432" fmla="*/ 4811096 h 6691315"/>
                  <a:gd name="connsiteX4-1433" fmla="*/ 0 w 8288279"/>
                  <a:gd name="connsiteY4-1434" fmla="*/ 6691315 h 6691315"/>
                  <a:gd name="connsiteX0-1435" fmla="*/ 0 w 8288279"/>
                  <a:gd name="connsiteY0-1436" fmla="*/ 6691315 h 6691315"/>
                  <a:gd name="connsiteX1-1437" fmla="*/ 5791703 w 8288279"/>
                  <a:gd name="connsiteY1-1438" fmla="*/ 0 h 6691315"/>
                  <a:gd name="connsiteX2-1439" fmla="*/ 8288279 w 8288279"/>
                  <a:gd name="connsiteY2-1440" fmla="*/ 1755884 h 6691315"/>
                  <a:gd name="connsiteX3-1441" fmla="*/ 4247368 w 8288279"/>
                  <a:gd name="connsiteY3-1442" fmla="*/ 4811096 h 6691315"/>
                  <a:gd name="connsiteX4-1443" fmla="*/ 0 w 8288279"/>
                  <a:gd name="connsiteY4-1444" fmla="*/ 6691315 h 6691315"/>
                  <a:gd name="connsiteX0-1445" fmla="*/ 0 w 8288279"/>
                  <a:gd name="connsiteY0-1446" fmla="*/ 6691315 h 6691315"/>
                  <a:gd name="connsiteX1-1447" fmla="*/ 5791703 w 8288279"/>
                  <a:gd name="connsiteY1-1448" fmla="*/ 0 h 6691315"/>
                  <a:gd name="connsiteX2-1449" fmla="*/ 8288279 w 8288279"/>
                  <a:gd name="connsiteY2-1450" fmla="*/ 1755884 h 6691315"/>
                  <a:gd name="connsiteX3-1451" fmla="*/ 4271518 w 8288279"/>
                  <a:gd name="connsiteY3-1452" fmla="*/ 4926819 h 6691315"/>
                  <a:gd name="connsiteX4-1453" fmla="*/ 0 w 8288279"/>
                  <a:gd name="connsiteY4-1454" fmla="*/ 6691315 h 6691315"/>
                  <a:gd name="connsiteX0-1455" fmla="*/ 0 w 8288279"/>
                  <a:gd name="connsiteY0-1456" fmla="*/ 6691315 h 6983962"/>
                  <a:gd name="connsiteX1-1457" fmla="*/ 5791703 w 8288279"/>
                  <a:gd name="connsiteY1-1458" fmla="*/ 0 h 6983962"/>
                  <a:gd name="connsiteX2-1459" fmla="*/ 8288279 w 8288279"/>
                  <a:gd name="connsiteY2-1460" fmla="*/ 1755884 h 6983962"/>
                  <a:gd name="connsiteX3-1461" fmla="*/ 0 w 8288279"/>
                  <a:gd name="connsiteY3-1462" fmla="*/ 6691315 h 6983962"/>
                  <a:gd name="connsiteX0-1463" fmla="*/ 0 w 8288279"/>
                  <a:gd name="connsiteY0-1464" fmla="*/ 6691315 h 6691315"/>
                  <a:gd name="connsiteX1-1465" fmla="*/ 5791703 w 8288279"/>
                  <a:gd name="connsiteY1-1466" fmla="*/ 0 h 6691315"/>
                  <a:gd name="connsiteX2-1467" fmla="*/ 8288279 w 8288279"/>
                  <a:gd name="connsiteY2-1468" fmla="*/ 1755884 h 6691315"/>
                  <a:gd name="connsiteX3-1469" fmla="*/ 0 w 8288279"/>
                  <a:gd name="connsiteY3-1470" fmla="*/ 6691315 h 6691315"/>
                  <a:gd name="connsiteX0-1471" fmla="*/ 0 w 8288279"/>
                  <a:gd name="connsiteY0-1472" fmla="*/ 6691315 h 6691315"/>
                  <a:gd name="connsiteX1-1473" fmla="*/ 5791703 w 8288279"/>
                  <a:gd name="connsiteY1-1474" fmla="*/ 0 h 6691315"/>
                  <a:gd name="connsiteX2-1475" fmla="*/ 8288279 w 8288279"/>
                  <a:gd name="connsiteY2-1476" fmla="*/ 1755884 h 6691315"/>
                  <a:gd name="connsiteX3-1477" fmla="*/ 0 w 8288279"/>
                  <a:gd name="connsiteY3-1478" fmla="*/ 6691315 h 6691315"/>
                  <a:gd name="connsiteX0-1479" fmla="*/ 0 w 7870237"/>
                  <a:gd name="connsiteY0-1480" fmla="*/ 6905087 h 6905087"/>
                  <a:gd name="connsiteX1-1481" fmla="*/ 5373661 w 7870237"/>
                  <a:gd name="connsiteY1-1482" fmla="*/ 0 h 6905087"/>
                  <a:gd name="connsiteX2-1483" fmla="*/ 7870237 w 7870237"/>
                  <a:gd name="connsiteY2-1484" fmla="*/ 1755884 h 6905087"/>
                  <a:gd name="connsiteX3-1485" fmla="*/ 0 w 7870237"/>
                  <a:gd name="connsiteY3-1486" fmla="*/ 6905087 h 6905087"/>
                  <a:gd name="connsiteX0-1487" fmla="*/ 0 w 7870237"/>
                  <a:gd name="connsiteY0-1488" fmla="*/ 6905087 h 6905087"/>
                  <a:gd name="connsiteX1-1489" fmla="*/ 5373661 w 7870237"/>
                  <a:gd name="connsiteY1-1490" fmla="*/ 0 h 6905087"/>
                  <a:gd name="connsiteX2-1491" fmla="*/ 7870237 w 7870237"/>
                  <a:gd name="connsiteY2-1492" fmla="*/ 1755884 h 6905087"/>
                  <a:gd name="connsiteX3-1493" fmla="*/ 0 w 7870237"/>
                  <a:gd name="connsiteY3-1494" fmla="*/ 6905087 h 6905087"/>
                  <a:gd name="connsiteX0-1495" fmla="*/ 0 w 7870237"/>
                  <a:gd name="connsiteY0-1496" fmla="*/ 6905087 h 6905087"/>
                  <a:gd name="connsiteX1-1497" fmla="*/ 5373661 w 7870237"/>
                  <a:gd name="connsiteY1-1498" fmla="*/ 0 h 6905087"/>
                  <a:gd name="connsiteX2-1499" fmla="*/ 7870237 w 7870237"/>
                  <a:gd name="connsiteY2-1500" fmla="*/ 1755884 h 6905087"/>
                  <a:gd name="connsiteX3-1501" fmla="*/ 0 w 7870237"/>
                  <a:gd name="connsiteY3-1502" fmla="*/ 6905087 h 6905087"/>
                  <a:gd name="connsiteX0-1503" fmla="*/ 0 w 6827062"/>
                  <a:gd name="connsiteY0-1504" fmla="*/ 6905087 h 6905087"/>
                  <a:gd name="connsiteX1-1505" fmla="*/ 5373661 w 6827062"/>
                  <a:gd name="connsiteY1-1506" fmla="*/ 0 h 6905087"/>
                  <a:gd name="connsiteX2-1507" fmla="*/ 6827062 w 6827062"/>
                  <a:gd name="connsiteY2-1508" fmla="*/ 2909358 h 6905087"/>
                  <a:gd name="connsiteX3-1509" fmla="*/ 0 w 6827062"/>
                  <a:gd name="connsiteY3-1510" fmla="*/ 6905087 h 6905087"/>
                  <a:gd name="connsiteX0-1511" fmla="*/ 0 w 6827062"/>
                  <a:gd name="connsiteY0-1512" fmla="*/ 7052220 h 7052220"/>
                  <a:gd name="connsiteX1-1513" fmla="*/ 5376303 w 6827062"/>
                  <a:gd name="connsiteY1-1514" fmla="*/ 0 h 7052220"/>
                  <a:gd name="connsiteX2-1515" fmla="*/ 6827062 w 6827062"/>
                  <a:gd name="connsiteY2-1516" fmla="*/ 3056491 h 7052220"/>
                  <a:gd name="connsiteX3-1517" fmla="*/ 0 w 6827062"/>
                  <a:gd name="connsiteY3-1518" fmla="*/ 7052220 h 7052220"/>
                  <a:gd name="connsiteX0-1519" fmla="*/ 0 w 6827062"/>
                  <a:gd name="connsiteY0-1520" fmla="*/ 6313285 h 6313285"/>
                  <a:gd name="connsiteX1-1521" fmla="*/ 5734894 w 6827062"/>
                  <a:gd name="connsiteY1-1522" fmla="*/ 0 h 6313285"/>
                  <a:gd name="connsiteX2-1523" fmla="*/ 6827062 w 6827062"/>
                  <a:gd name="connsiteY2-1524" fmla="*/ 2317556 h 6313285"/>
                  <a:gd name="connsiteX3-1525" fmla="*/ 0 w 6827062"/>
                  <a:gd name="connsiteY3-1526" fmla="*/ 6313285 h 6313285"/>
                  <a:gd name="connsiteX0-1527" fmla="*/ 0 w 6827062"/>
                  <a:gd name="connsiteY0-1528" fmla="*/ 6313285 h 6313285"/>
                  <a:gd name="connsiteX1-1529" fmla="*/ 5734894 w 6827062"/>
                  <a:gd name="connsiteY1-1530" fmla="*/ 0 h 6313285"/>
                  <a:gd name="connsiteX2-1531" fmla="*/ 6827062 w 6827062"/>
                  <a:gd name="connsiteY2-1532" fmla="*/ 2317556 h 6313285"/>
                  <a:gd name="connsiteX3-1533" fmla="*/ 0 w 6827062"/>
                  <a:gd name="connsiteY3-1534" fmla="*/ 6313285 h 6313285"/>
                  <a:gd name="connsiteX0-1535" fmla="*/ 0 w 6827062"/>
                  <a:gd name="connsiteY0-1536" fmla="*/ 6313285 h 6313285"/>
                  <a:gd name="connsiteX1-1537" fmla="*/ 5734894 w 6827062"/>
                  <a:gd name="connsiteY1-1538" fmla="*/ 0 h 6313285"/>
                  <a:gd name="connsiteX2-1539" fmla="*/ 6827062 w 6827062"/>
                  <a:gd name="connsiteY2-1540" fmla="*/ 2317556 h 6313285"/>
                  <a:gd name="connsiteX3-1541" fmla="*/ 0 w 6827062"/>
                  <a:gd name="connsiteY3-1542" fmla="*/ 6313285 h 6313285"/>
                  <a:gd name="connsiteX0-1543" fmla="*/ 0 w 6827062"/>
                  <a:gd name="connsiteY0-1544" fmla="*/ 6174648 h 6174648"/>
                  <a:gd name="connsiteX1-1545" fmla="*/ 5660751 w 6827062"/>
                  <a:gd name="connsiteY1-1546" fmla="*/ 0 h 6174648"/>
                  <a:gd name="connsiteX2-1547" fmla="*/ 6827062 w 6827062"/>
                  <a:gd name="connsiteY2-1548" fmla="*/ 2178919 h 6174648"/>
                  <a:gd name="connsiteX3-1549" fmla="*/ 0 w 6827062"/>
                  <a:gd name="connsiteY3-1550" fmla="*/ 6174648 h 6174648"/>
                  <a:gd name="connsiteX0-1551" fmla="*/ 0 w 6476568"/>
                  <a:gd name="connsiteY0-1552" fmla="*/ 6174648 h 6174648"/>
                  <a:gd name="connsiteX1-1553" fmla="*/ 5660751 w 6476568"/>
                  <a:gd name="connsiteY1-1554" fmla="*/ 0 h 6174648"/>
                  <a:gd name="connsiteX2-1555" fmla="*/ 6476568 w 6476568"/>
                  <a:gd name="connsiteY2-1556" fmla="*/ 3536089 h 6174648"/>
                  <a:gd name="connsiteX3-1557" fmla="*/ 0 w 6476568"/>
                  <a:gd name="connsiteY3-1558" fmla="*/ 6174648 h 6174648"/>
                  <a:gd name="connsiteX0-1559" fmla="*/ 0 w 6476568"/>
                  <a:gd name="connsiteY0-1560" fmla="*/ 6174648 h 6174648"/>
                  <a:gd name="connsiteX1-1561" fmla="*/ 5660751 w 6476568"/>
                  <a:gd name="connsiteY1-1562" fmla="*/ 0 h 6174648"/>
                  <a:gd name="connsiteX2-1563" fmla="*/ 6476568 w 6476568"/>
                  <a:gd name="connsiteY2-1564" fmla="*/ 3536089 h 6174648"/>
                  <a:gd name="connsiteX3-1565" fmla="*/ 0 w 6476568"/>
                  <a:gd name="connsiteY3-1566" fmla="*/ 6174648 h 6174648"/>
                  <a:gd name="connsiteX0-1567" fmla="*/ 0 w 6476568"/>
                  <a:gd name="connsiteY0-1568" fmla="*/ 5338771 h 5338771"/>
                  <a:gd name="connsiteX1-1569" fmla="*/ 5761550 w 6476568"/>
                  <a:gd name="connsiteY1-1570" fmla="*/ 0 h 5338771"/>
                  <a:gd name="connsiteX2-1571" fmla="*/ 6476568 w 6476568"/>
                  <a:gd name="connsiteY2-1572" fmla="*/ 2700212 h 5338771"/>
                  <a:gd name="connsiteX3-1573" fmla="*/ 0 w 6476568"/>
                  <a:gd name="connsiteY3-1574" fmla="*/ 5338771 h 5338771"/>
                  <a:gd name="connsiteX0-1575" fmla="*/ 407613 w 6884181"/>
                  <a:gd name="connsiteY0-1576" fmla="*/ 5629239 h 5629239"/>
                  <a:gd name="connsiteX1-1577" fmla="*/ 4426114 w 6884181"/>
                  <a:gd name="connsiteY1-1578" fmla="*/ 1201472 h 5629239"/>
                  <a:gd name="connsiteX2-1579" fmla="*/ 6169163 w 6884181"/>
                  <a:gd name="connsiteY2-1580" fmla="*/ 290468 h 5629239"/>
                  <a:gd name="connsiteX3-1581" fmla="*/ 6884181 w 6884181"/>
                  <a:gd name="connsiteY3-1582" fmla="*/ 2990680 h 5629239"/>
                  <a:gd name="connsiteX4-1583" fmla="*/ 407613 w 6884181"/>
                  <a:gd name="connsiteY4-1584" fmla="*/ 5629239 h 5629239"/>
                  <a:gd name="connsiteX0-1585" fmla="*/ 407613 w 6884181"/>
                  <a:gd name="connsiteY0-1586" fmla="*/ 5646871 h 5646871"/>
                  <a:gd name="connsiteX1-1587" fmla="*/ 4426114 w 6884181"/>
                  <a:gd name="connsiteY1-1588" fmla="*/ 1219104 h 5646871"/>
                  <a:gd name="connsiteX2-1589" fmla="*/ 4193687 w 6884181"/>
                  <a:gd name="connsiteY2-1590" fmla="*/ 645640 h 5646871"/>
                  <a:gd name="connsiteX3-1591" fmla="*/ 6169163 w 6884181"/>
                  <a:gd name="connsiteY3-1592" fmla="*/ 308100 h 5646871"/>
                  <a:gd name="connsiteX4-1593" fmla="*/ 6884181 w 6884181"/>
                  <a:gd name="connsiteY4-1594" fmla="*/ 3008312 h 5646871"/>
                  <a:gd name="connsiteX5-1595" fmla="*/ 407613 w 6884181"/>
                  <a:gd name="connsiteY5-1596" fmla="*/ 5646871 h 5646871"/>
                  <a:gd name="connsiteX0-1597" fmla="*/ 407613 w 6884181"/>
                  <a:gd name="connsiteY0-1598" fmla="*/ 5646871 h 5646871"/>
                  <a:gd name="connsiteX1-1599" fmla="*/ 4597330 w 6884181"/>
                  <a:gd name="connsiteY1-1600" fmla="*/ 1251419 h 5646871"/>
                  <a:gd name="connsiteX2-1601" fmla="*/ 4193687 w 6884181"/>
                  <a:gd name="connsiteY2-1602" fmla="*/ 645640 h 5646871"/>
                  <a:gd name="connsiteX3-1603" fmla="*/ 6169163 w 6884181"/>
                  <a:gd name="connsiteY3-1604" fmla="*/ 308100 h 5646871"/>
                  <a:gd name="connsiteX4-1605" fmla="*/ 6884181 w 6884181"/>
                  <a:gd name="connsiteY4-1606" fmla="*/ 3008312 h 5646871"/>
                  <a:gd name="connsiteX5-1607" fmla="*/ 407613 w 6884181"/>
                  <a:gd name="connsiteY5-1608" fmla="*/ 5646871 h 5646871"/>
                  <a:gd name="connsiteX0-1609" fmla="*/ 448417 w 6924985"/>
                  <a:gd name="connsiteY0-1610" fmla="*/ 5646871 h 5646871"/>
                  <a:gd name="connsiteX1-1611" fmla="*/ 4234491 w 6924985"/>
                  <a:gd name="connsiteY1-1612" fmla="*/ 645640 h 5646871"/>
                  <a:gd name="connsiteX2-1613" fmla="*/ 6209967 w 6924985"/>
                  <a:gd name="connsiteY2-1614" fmla="*/ 308100 h 5646871"/>
                  <a:gd name="connsiteX3-1615" fmla="*/ 6924985 w 6924985"/>
                  <a:gd name="connsiteY3-1616" fmla="*/ 3008312 h 5646871"/>
                  <a:gd name="connsiteX4-1617" fmla="*/ 448417 w 6924985"/>
                  <a:gd name="connsiteY4-1618" fmla="*/ 5646871 h 5646871"/>
                  <a:gd name="connsiteX0-1619" fmla="*/ 448417 w 6924985"/>
                  <a:gd name="connsiteY0-1620" fmla="*/ 5628000 h 5628000"/>
                  <a:gd name="connsiteX1-1621" fmla="*/ 4234491 w 6924985"/>
                  <a:gd name="connsiteY1-1622" fmla="*/ 626769 h 5628000"/>
                  <a:gd name="connsiteX2-1623" fmla="*/ 6346643 w 6924985"/>
                  <a:gd name="connsiteY2-1624" fmla="*/ 308100 h 5628000"/>
                  <a:gd name="connsiteX3-1625" fmla="*/ 6924985 w 6924985"/>
                  <a:gd name="connsiteY3-1626" fmla="*/ 2989441 h 5628000"/>
                  <a:gd name="connsiteX4-1627" fmla="*/ 448417 w 6924985"/>
                  <a:gd name="connsiteY4-1628" fmla="*/ 5628000 h 5628000"/>
                  <a:gd name="connsiteX0-1629" fmla="*/ 448417 w 6924985"/>
                  <a:gd name="connsiteY0-1630" fmla="*/ 5319900 h 5319900"/>
                  <a:gd name="connsiteX1-1631" fmla="*/ 4234491 w 6924985"/>
                  <a:gd name="connsiteY1-1632" fmla="*/ 318669 h 5319900"/>
                  <a:gd name="connsiteX2-1633" fmla="*/ 6346643 w 6924985"/>
                  <a:gd name="connsiteY2-1634" fmla="*/ 0 h 5319900"/>
                  <a:gd name="connsiteX3-1635" fmla="*/ 6924985 w 6924985"/>
                  <a:gd name="connsiteY3-1636" fmla="*/ 2681341 h 5319900"/>
                  <a:gd name="connsiteX4-1637" fmla="*/ 448417 w 6924985"/>
                  <a:gd name="connsiteY4-1638" fmla="*/ 5319900 h 5319900"/>
                  <a:gd name="connsiteX0-1639" fmla="*/ 0 w 6476568"/>
                  <a:gd name="connsiteY0-1640" fmla="*/ 5319900 h 5319900"/>
                  <a:gd name="connsiteX1-1641" fmla="*/ 3786074 w 6476568"/>
                  <a:gd name="connsiteY1-1642" fmla="*/ 318669 h 5319900"/>
                  <a:gd name="connsiteX2-1643" fmla="*/ 5898226 w 6476568"/>
                  <a:gd name="connsiteY2-1644" fmla="*/ 0 h 5319900"/>
                  <a:gd name="connsiteX3-1645" fmla="*/ 6476568 w 6476568"/>
                  <a:gd name="connsiteY3-1646" fmla="*/ 2681341 h 5319900"/>
                  <a:gd name="connsiteX4-1647" fmla="*/ 0 w 6476568"/>
                  <a:gd name="connsiteY4-1648" fmla="*/ 5319900 h 5319900"/>
                  <a:gd name="connsiteX0-1649" fmla="*/ 0 w 6398609"/>
                  <a:gd name="connsiteY0-1650" fmla="*/ 5319900 h 5319900"/>
                  <a:gd name="connsiteX1-1651" fmla="*/ 3786074 w 6398609"/>
                  <a:gd name="connsiteY1-1652" fmla="*/ 318669 h 5319900"/>
                  <a:gd name="connsiteX2-1653" fmla="*/ 5898226 w 6398609"/>
                  <a:gd name="connsiteY2-1654" fmla="*/ 0 h 5319900"/>
                  <a:gd name="connsiteX3-1655" fmla="*/ 6398609 w 6398609"/>
                  <a:gd name="connsiteY3-1656" fmla="*/ 2738741 h 5319900"/>
                  <a:gd name="connsiteX4-1657" fmla="*/ 0 w 6398609"/>
                  <a:gd name="connsiteY4-1658" fmla="*/ 5319900 h 5319900"/>
                  <a:gd name="connsiteX0-1659" fmla="*/ 0 w 6398609"/>
                  <a:gd name="connsiteY0-1660" fmla="*/ 5319900 h 5319900"/>
                  <a:gd name="connsiteX1-1661" fmla="*/ 3679139 w 6398609"/>
                  <a:gd name="connsiteY1-1662" fmla="*/ 473192 h 5319900"/>
                  <a:gd name="connsiteX2-1663" fmla="*/ 5898226 w 6398609"/>
                  <a:gd name="connsiteY2-1664" fmla="*/ 0 h 5319900"/>
                  <a:gd name="connsiteX3-1665" fmla="*/ 6398609 w 6398609"/>
                  <a:gd name="connsiteY3-1666" fmla="*/ 2738741 h 5319900"/>
                  <a:gd name="connsiteX4-1667" fmla="*/ 0 w 6398609"/>
                  <a:gd name="connsiteY4-1668" fmla="*/ 5319900 h 5319900"/>
                  <a:gd name="connsiteX0-1669" fmla="*/ 0 w 6398609"/>
                  <a:gd name="connsiteY0-1670" fmla="*/ 5678759 h 5678759"/>
                  <a:gd name="connsiteX1-1671" fmla="*/ 3679139 w 6398609"/>
                  <a:gd name="connsiteY1-1672" fmla="*/ 832051 h 5678759"/>
                  <a:gd name="connsiteX2-1673" fmla="*/ 5691011 w 6398609"/>
                  <a:gd name="connsiteY2-1674" fmla="*/ 0 h 5678759"/>
                  <a:gd name="connsiteX3-1675" fmla="*/ 6398609 w 6398609"/>
                  <a:gd name="connsiteY3-1676" fmla="*/ 3097600 h 5678759"/>
                  <a:gd name="connsiteX4-1677" fmla="*/ 0 w 6398609"/>
                  <a:gd name="connsiteY4-1678" fmla="*/ 5678759 h 5678759"/>
                  <a:gd name="connsiteX0-1679" fmla="*/ 117934 w 6516543"/>
                  <a:gd name="connsiteY0-1680" fmla="*/ 5678759 h 5678759"/>
                  <a:gd name="connsiteX1-1681" fmla="*/ 5808945 w 6516543"/>
                  <a:gd name="connsiteY1-1682" fmla="*/ 0 h 5678759"/>
                  <a:gd name="connsiteX2-1683" fmla="*/ 6516543 w 6516543"/>
                  <a:gd name="connsiteY2-1684" fmla="*/ 3097600 h 5678759"/>
                  <a:gd name="connsiteX3-1685" fmla="*/ 117934 w 6516543"/>
                  <a:gd name="connsiteY3-1686" fmla="*/ 5678759 h 5678759"/>
                  <a:gd name="connsiteX0-1687" fmla="*/ 117934 w 6516543"/>
                  <a:gd name="connsiteY0-1688" fmla="*/ 5678759 h 5678759"/>
                  <a:gd name="connsiteX1-1689" fmla="*/ 5808945 w 6516543"/>
                  <a:gd name="connsiteY1-1690" fmla="*/ 0 h 5678759"/>
                  <a:gd name="connsiteX2-1691" fmla="*/ 6516543 w 6516543"/>
                  <a:gd name="connsiteY2-1692" fmla="*/ 3097600 h 5678759"/>
                  <a:gd name="connsiteX3-1693" fmla="*/ 117934 w 6516543"/>
                  <a:gd name="connsiteY3-1694" fmla="*/ 5678759 h 5678759"/>
                  <a:gd name="connsiteX0-1695" fmla="*/ 117934 w 6806139"/>
                  <a:gd name="connsiteY0-1696" fmla="*/ 4643444 h 4643444"/>
                  <a:gd name="connsiteX1-1697" fmla="*/ 6098541 w 6806139"/>
                  <a:gd name="connsiteY1-1698" fmla="*/ 0 h 4643444"/>
                  <a:gd name="connsiteX2-1699" fmla="*/ 6806139 w 6806139"/>
                  <a:gd name="connsiteY2-1700" fmla="*/ 3097600 h 4643444"/>
                  <a:gd name="connsiteX3-1701" fmla="*/ 117934 w 6806139"/>
                  <a:gd name="connsiteY3-1702" fmla="*/ 4643444 h 4643444"/>
                  <a:gd name="connsiteX0-1703" fmla="*/ 117934 w 6806139"/>
                  <a:gd name="connsiteY0-1704" fmla="*/ 4643444 h 4767270"/>
                  <a:gd name="connsiteX1-1705" fmla="*/ 6098541 w 6806139"/>
                  <a:gd name="connsiteY1-1706" fmla="*/ 0 h 4767270"/>
                  <a:gd name="connsiteX2-1707" fmla="*/ 6806139 w 6806139"/>
                  <a:gd name="connsiteY2-1708" fmla="*/ 3097600 h 4767270"/>
                  <a:gd name="connsiteX3-1709" fmla="*/ 117934 w 6806139"/>
                  <a:gd name="connsiteY3-1710" fmla="*/ 4643444 h 4767270"/>
                  <a:gd name="connsiteX0-1711" fmla="*/ 117934 w 6961990"/>
                  <a:gd name="connsiteY0-1712" fmla="*/ 4643444 h 4919794"/>
                  <a:gd name="connsiteX1-1713" fmla="*/ 6098541 w 6961990"/>
                  <a:gd name="connsiteY1-1714" fmla="*/ 0 h 4919794"/>
                  <a:gd name="connsiteX2-1715" fmla="*/ 6961990 w 6961990"/>
                  <a:gd name="connsiteY2-1716" fmla="*/ 3804575 h 4919794"/>
                  <a:gd name="connsiteX3-1717" fmla="*/ 117934 w 6961990"/>
                  <a:gd name="connsiteY3-1718" fmla="*/ 4643444 h 4919794"/>
                  <a:gd name="connsiteX0-1719" fmla="*/ 117934 w 6961990"/>
                  <a:gd name="connsiteY0-1720" fmla="*/ 4643444 h 4767270"/>
                  <a:gd name="connsiteX1-1721" fmla="*/ 6098541 w 6961990"/>
                  <a:gd name="connsiteY1-1722" fmla="*/ 0 h 4767270"/>
                  <a:gd name="connsiteX2-1723" fmla="*/ 6961990 w 6961990"/>
                  <a:gd name="connsiteY2-1724" fmla="*/ 3804575 h 4767270"/>
                  <a:gd name="connsiteX3-1725" fmla="*/ 117934 w 6961990"/>
                  <a:gd name="connsiteY3-1726" fmla="*/ 4643444 h 4767270"/>
                  <a:gd name="connsiteX0-1727" fmla="*/ 117933 w 6704807"/>
                  <a:gd name="connsiteY0-1728" fmla="*/ 4643444 h 4767270"/>
                  <a:gd name="connsiteX1-1729" fmla="*/ 6098540 w 6704807"/>
                  <a:gd name="connsiteY1-1730" fmla="*/ 0 h 4767270"/>
                  <a:gd name="connsiteX2-1731" fmla="*/ 6704807 w 6704807"/>
                  <a:gd name="connsiteY2-1732" fmla="*/ 2540004 h 4767270"/>
                  <a:gd name="connsiteX3-1733" fmla="*/ 117933 w 6704807"/>
                  <a:gd name="connsiteY3-1734" fmla="*/ 4643444 h 4767270"/>
                  <a:gd name="connsiteX0-1735" fmla="*/ 117934 w 6447362"/>
                  <a:gd name="connsiteY0-1736" fmla="*/ 3812668 h 3936495"/>
                  <a:gd name="connsiteX1-1737" fmla="*/ 5841095 w 6447362"/>
                  <a:gd name="connsiteY1-1738" fmla="*/ 0 h 3936495"/>
                  <a:gd name="connsiteX2-1739" fmla="*/ 6447362 w 6447362"/>
                  <a:gd name="connsiteY2-1740" fmla="*/ 2540004 h 3936495"/>
                  <a:gd name="connsiteX3-1741" fmla="*/ 117934 w 6447362"/>
                  <a:gd name="connsiteY3-1742" fmla="*/ 3812668 h 3936495"/>
                  <a:gd name="connsiteX0-1743" fmla="*/ 117933 w 6447361"/>
                  <a:gd name="connsiteY0-1744" fmla="*/ 3812668 h 3812668"/>
                  <a:gd name="connsiteX1-1745" fmla="*/ 5841094 w 6447361"/>
                  <a:gd name="connsiteY1-1746" fmla="*/ 0 h 3812668"/>
                  <a:gd name="connsiteX2-1747" fmla="*/ 6447361 w 6447361"/>
                  <a:gd name="connsiteY2-1748" fmla="*/ 2540004 h 3812668"/>
                  <a:gd name="connsiteX3-1749" fmla="*/ 117933 w 6447361"/>
                  <a:gd name="connsiteY3-1750" fmla="*/ 3812668 h 3812668"/>
                  <a:gd name="connsiteX0-1751" fmla="*/ 117933 w 6537968"/>
                  <a:gd name="connsiteY0-1752" fmla="*/ 3812668 h 3812668"/>
                  <a:gd name="connsiteX1-1753" fmla="*/ 5841094 w 6537968"/>
                  <a:gd name="connsiteY1-1754" fmla="*/ 0 h 3812668"/>
                  <a:gd name="connsiteX2-1755" fmla="*/ 6537968 w 6537968"/>
                  <a:gd name="connsiteY2-1756" fmla="*/ 2598108 h 3812668"/>
                  <a:gd name="connsiteX3-1757" fmla="*/ 117933 w 6537968"/>
                  <a:gd name="connsiteY3-1758" fmla="*/ 3812668 h 3812668"/>
                  <a:gd name="connsiteX0-1759" fmla="*/ 117933 w 6379420"/>
                  <a:gd name="connsiteY0-1760" fmla="*/ 3812668 h 3812668"/>
                  <a:gd name="connsiteX1-1761" fmla="*/ 5841094 w 6379420"/>
                  <a:gd name="connsiteY1-1762" fmla="*/ 0 h 3812668"/>
                  <a:gd name="connsiteX2-1763" fmla="*/ 6379420 w 6379420"/>
                  <a:gd name="connsiteY2-1764" fmla="*/ 2605219 h 3812668"/>
                  <a:gd name="connsiteX3-1765" fmla="*/ 117933 w 6379420"/>
                  <a:gd name="connsiteY3-1766" fmla="*/ 3812668 h 3812668"/>
                  <a:gd name="connsiteX0-1767" fmla="*/ 117933 w 6626189"/>
                  <a:gd name="connsiteY0-1768" fmla="*/ 3836508 h 3836508"/>
                  <a:gd name="connsiteX1-1769" fmla="*/ 6087863 w 6626189"/>
                  <a:gd name="connsiteY1-1770" fmla="*/ 0 h 3836508"/>
                  <a:gd name="connsiteX2-1771" fmla="*/ 6626189 w 6626189"/>
                  <a:gd name="connsiteY2-1772" fmla="*/ 2605219 h 3836508"/>
                  <a:gd name="connsiteX3-1773" fmla="*/ 117933 w 6626189"/>
                  <a:gd name="connsiteY3-1774" fmla="*/ 3836508 h 3836508"/>
                  <a:gd name="connsiteX0-1775" fmla="*/ -1 w 6508255"/>
                  <a:gd name="connsiteY0-1776" fmla="*/ 3836508 h 3836508"/>
                  <a:gd name="connsiteX1-1777" fmla="*/ 5969929 w 6508255"/>
                  <a:gd name="connsiteY1-1778" fmla="*/ 0 h 3836508"/>
                  <a:gd name="connsiteX2-1779" fmla="*/ 6508255 w 6508255"/>
                  <a:gd name="connsiteY2-1780" fmla="*/ 2605219 h 3836508"/>
                  <a:gd name="connsiteX3-1781" fmla="*/ -1 w 6508255"/>
                  <a:gd name="connsiteY3-1782" fmla="*/ 3836508 h 3836508"/>
                  <a:gd name="connsiteX0-1783" fmla="*/ 0 w 6508256"/>
                  <a:gd name="connsiteY0-1784" fmla="*/ 3836508 h 3836508"/>
                  <a:gd name="connsiteX1-1785" fmla="*/ 5969930 w 6508256"/>
                  <a:gd name="connsiteY1-1786" fmla="*/ 0 h 3836508"/>
                  <a:gd name="connsiteX2-1787" fmla="*/ 6508256 w 6508256"/>
                  <a:gd name="connsiteY2-1788" fmla="*/ 2605219 h 3836508"/>
                  <a:gd name="connsiteX3-1789" fmla="*/ 0 w 6508256"/>
                  <a:gd name="connsiteY3-1790" fmla="*/ 3836508 h 3836508"/>
                  <a:gd name="connsiteX0-1791" fmla="*/ 0 w 6508256"/>
                  <a:gd name="connsiteY0-1792" fmla="*/ 3290224 h 3290224"/>
                  <a:gd name="connsiteX1-1793" fmla="*/ 6076378 w 6508256"/>
                  <a:gd name="connsiteY1-1794" fmla="*/ 0 h 3290224"/>
                  <a:gd name="connsiteX2-1795" fmla="*/ 6508256 w 6508256"/>
                  <a:gd name="connsiteY2-1796" fmla="*/ 2058935 h 3290224"/>
                  <a:gd name="connsiteX3-1797" fmla="*/ 0 w 6508256"/>
                  <a:gd name="connsiteY3-1798" fmla="*/ 3290224 h 3290224"/>
                  <a:gd name="connsiteX0-1799" fmla="*/ 0 w 6259329"/>
                  <a:gd name="connsiteY0-1800" fmla="*/ 3213519 h 3213519"/>
                  <a:gd name="connsiteX1-1801" fmla="*/ 5827451 w 6259329"/>
                  <a:gd name="connsiteY1-1802" fmla="*/ 0 h 3213519"/>
                  <a:gd name="connsiteX2-1803" fmla="*/ 6259329 w 6259329"/>
                  <a:gd name="connsiteY2-1804" fmla="*/ 2058935 h 3213519"/>
                  <a:gd name="connsiteX3-1805" fmla="*/ 0 w 6259329"/>
                  <a:gd name="connsiteY3-1806" fmla="*/ 3213519 h 3213519"/>
                  <a:gd name="connsiteX0-1807" fmla="*/ 0 w 6229236"/>
                  <a:gd name="connsiteY0-1808" fmla="*/ 3116496 h 3116496"/>
                  <a:gd name="connsiteX1-1809" fmla="*/ 5797358 w 6229236"/>
                  <a:gd name="connsiteY1-1810" fmla="*/ 0 h 3116496"/>
                  <a:gd name="connsiteX2-1811" fmla="*/ 6229236 w 6229236"/>
                  <a:gd name="connsiteY2-1812" fmla="*/ 2058935 h 3116496"/>
                  <a:gd name="connsiteX3-1813" fmla="*/ 0 w 6229236"/>
                  <a:gd name="connsiteY3-1814" fmla="*/ 3116496 h 3116496"/>
                  <a:gd name="connsiteX0-1815" fmla="*/ 0 w 6118212"/>
                  <a:gd name="connsiteY0-1816" fmla="*/ 3962220 h 3962220"/>
                  <a:gd name="connsiteX1-1817" fmla="*/ 5686334 w 6118212"/>
                  <a:gd name="connsiteY1-1818" fmla="*/ 0 h 3962220"/>
                  <a:gd name="connsiteX2-1819" fmla="*/ 6118212 w 6118212"/>
                  <a:gd name="connsiteY2-1820" fmla="*/ 2058935 h 3962220"/>
                  <a:gd name="connsiteX3-1821" fmla="*/ 0 w 6118212"/>
                  <a:gd name="connsiteY3-1822" fmla="*/ 3962220 h 3962220"/>
                  <a:gd name="connsiteX0-1823" fmla="*/ 0 w 6118212"/>
                  <a:gd name="connsiteY0-1824" fmla="*/ 3295878 h 3295878"/>
                  <a:gd name="connsiteX1-1825" fmla="*/ 5926007 w 6118212"/>
                  <a:gd name="connsiteY1-1826" fmla="*/ 0 h 3295878"/>
                  <a:gd name="connsiteX2-1827" fmla="*/ 6118212 w 6118212"/>
                  <a:gd name="connsiteY2-1828" fmla="*/ 1392593 h 3295878"/>
                  <a:gd name="connsiteX3-1829" fmla="*/ 0 w 6118212"/>
                  <a:gd name="connsiteY3-1830" fmla="*/ 3295878 h 3295878"/>
                  <a:gd name="connsiteX0-1831" fmla="*/ 0 w 6118212"/>
                  <a:gd name="connsiteY0-1832" fmla="*/ 3295878 h 3295878"/>
                  <a:gd name="connsiteX1-1833" fmla="*/ 5926007 w 6118212"/>
                  <a:gd name="connsiteY1-1834" fmla="*/ 0 h 3295878"/>
                  <a:gd name="connsiteX2-1835" fmla="*/ 6118212 w 6118212"/>
                  <a:gd name="connsiteY2-1836" fmla="*/ 1392593 h 3295878"/>
                  <a:gd name="connsiteX3-1837" fmla="*/ 0 w 6118212"/>
                  <a:gd name="connsiteY3-1838" fmla="*/ 3295878 h 3295878"/>
                  <a:gd name="connsiteX0-1839" fmla="*/ 0 w 5988826"/>
                  <a:gd name="connsiteY0-1840" fmla="*/ 3331246 h 3331246"/>
                  <a:gd name="connsiteX1-1841" fmla="*/ 5796621 w 5988826"/>
                  <a:gd name="connsiteY1-1842" fmla="*/ 0 h 3331246"/>
                  <a:gd name="connsiteX2-1843" fmla="*/ 5988826 w 5988826"/>
                  <a:gd name="connsiteY2-1844" fmla="*/ 1392593 h 3331246"/>
                  <a:gd name="connsiteX3-1845" fmla="*/ 0 w 5988826"/>
                  <a:gd name="connsiteY3-1846" fmla="*/ 3331246 h 3331246"/>
                  <a:gd name="connsiteX0-1847" fmla="*/ 0 w 5988826"/>
                  <a:gd name="connsiteY0-1848" fmla="*/ 3102462 h 3102462"/>
                  <a:gd name="connsiteX1-1849" fmla="*/ 5879834 w 5988826"/>
                  <a:gd name="connsiteY1-1850" fmla="*/ 0 h 3102462"/>
                  <a:gd name="connsiteX2-1851" fmla="*/ 5988826 w 5988826"/>
                  <a:gd name="connsiteY2-1852" fmla="*/ 1163809 h 3102462"/>
                  <a:gd name="connsiteX3-1853" fmla="*/ 0 w 5988826"/>
                  <a:gd name="connsiteY3-1854" fmla="*/ 3102462 h 3102462"/>
                  <a:gd name="connsiteX0-1855" fmla="*/ 0 w 5988826"/>
                  <a:gd name="connsiteY0-1856" fmla="*/ 3102462 h 3102462"/>
                  <a:gd name="connsiteX1-1857" fmla="*/ 5879834 w 5988826"/>
                  <a:gd name="connsiteY1-1858" fmla="*/ 0 h 3102462"/>
                  <a:gd name="connsiteX2-1859" fmla="*/ 5860303 w 5988826"/>
                  <a:gd name="connsiteY2-1860" fmla="*/ 22628 h 3102462"/>
                  <a:gd name="connsiteX3-1861" fmla="*/ 5988826 w 5988826"/>
                  <a:gd name="connsiteY3-1862" fmla="*/ 1163809 h 3102462"/>
                  <a:gd name="connsiteX4-1863" fmla="*/ 0 w 5988826"/>
                  <a:gd name="connsiteY4-1864" fmla="*/ 3102462 h 3102462"/>
                  <a:gd name="connsiteX0-1865" fmla="*/ 0 w 5935775"/>
                  <a:gd name="connsiteY0-1866" fmla="*/ 3102619 h 3102619"/>
                  <a:gd name="connsiteX1-1867" fmla="*/ 5826783 w 5935775"/>
                  <a:gd name="connsiteY1-1868" fmla="*/ 0 h 3102619"/>
                  <a:gd name="connsiteX2-1869" fmla="*/ 5807252 w 5935775"/>
                  <a:gd name="connsiteY2-1870" fmla="*/ 22628 h 3102619"/>
                  <a:gd name="connsiteX3-1871" fmla="*/ 5935775 w 5935775"/>
                  <a:gd name="connsiteY3-1872" fmla="*/ 1163809 h 3102619"/>
                  <a:gd name="connsiteX4-1873" fmla="*/ 0 w 5935775"/>
                  <a:gd name="connsiteY4-1874" fmla="*/ 3102619 h 3102619"/>
                  <a:gd name="connsiteX0-1875" fmla="*/ 0 w 5935775"/>
                  <a:gd name="connsiteY0-1876" fmla="*/ 3102619 h 3102619"/>
                  <a:gd name="connsiteX1-1877" fmla="*/ 5826783 w 5935775"/>
                  <a:gd name="connsiteY1-1878" fmla="*/ 0 h 3102619"/>
                  <a:gd name="connsiteX2-1879" fmla="*/ 5807252 w 5935775"/>
                  <a:gd name="connsiteY2-1880" fmla="*/ 22628 h 3102619"/>
                  <a:gd name="connsiteX3-1881" fmla="*/ 5935775 w 5935775"/>
                  <a:gd name="connsiteY3-1882" fmla="*/ 1163809 h 3102619"/>
                  <a:gd name="connsiteX4-1883" fmla="*/ 0 w 5935775"/>
                  <a:gd name="connsiteY4-1884" fmla="*/ 3102619 h 3102619"/>
                  <a:gd name="connsiteX0-1885" fmla="*/ 0 w 6077357"/>
                  <a:gd name="connsiteY0-1886" fmla="*/ 3440310 h 3440310"/>
                  <a:gd name="connsiteX1-1887" fmla="*/ 5826783 w 6077357"/>
                  <a:gd name="connsiteY1-1888" fmla="*/ 337691 h 3440310"/>
                  <a:gd name="connsiteX2-1889" fmla="*/ 6077196 w 6077357"/>
                  <a:gd name="connsiteY2-1890" fmla="*/ 4011 h 3440310"/>
                  <a:gd name="connsiteX3-1891" fmla="*/ 5935775 w 6077357"/>
                  <a:gd name="connsiteY3-1892" fmla="*/ 1501500 h 3440310"/>
                  <a:gd name="connsiteX4-1893" fmla="*/ 0 w 6077357"/>
                  <a:gd name="connsiteY4-1894" fmla="*/ 3440310 h 3440310"/>
                  <a:gd name="connsiteX0-1895" fmla="*/ 0 w 6906905"/>
                  <a:gd name="connsiteY0-1896" fmla="*/ 3425754 h 3425754"/>
                  <a:gd name="connsiteX1-1897" fmla="*/ 5826783 w 6906905"/>
                  <a:gd name="connsiteY1-1898" fmla="*/ 323135 h 3425754"/>
                  <a:gd name="connsiteX2-1899" fmla="*/ 5935775 w 6906905"/>
                  <a:gd name="connsiteY2-1900" fmla="*/ 1486944 h 3425754"/>
                  <a:gd name="connsiteX3-1901" fmla="*/ 0 w 6906905"/>
                  <a:gd name="connsiteY3-1902" fmla="*/ 3425754 h 3425754"/>
                  <a:gd name="connsiteX0-1903" fmla="*/ 0 w 5935775"/>
                  <a:gd name="connsiteY0-1904" fmla="*/ 3102619 h 3102619"/>
                  <a:gd name="connsiteX1-1905" fmla="*/ 5826783 w 5935775"/>
                  <a:gd name="connsiteY1-1906" fmla="*/ 0 h 3102619"/>
                  <a:gd name="connsiteX2-1907" fmla="*/ 5935775 w 5935775"/>
                  <a:gd name="connsiteY2-1908" fmla="*/ 1163809 h 3102619"/>
                  <a:gd name="connsiteX3-1909" fmla="*/ 0 w 5935775"/>
                  <a:gd name="connsiteY3-1910" fmla="*/ 3102619 h 3102619"/>
                  <a:gd name="connsiteX0-1911" fmla="*/ 0 w 5935775"/>
                  <a:gd name="connsiteY0-1912" fmla="*/ 3227123 h 3227123"/>
                  <a:gd name="connsiteX1-1913" fmla="*/ 5793010 w 5935775"/>
                  <a:gd name="connsiteY1-1914" fmla="*/ 0 h 3227123"/>
                  <a:gd name="connsiteX2-1915" fmla="*/ 5935775 w 5935775"/>
                  <a:gd name="connsiteY2-1916" fmla="*/ 1288313 h 3227123"/>
                  <a:gd name="connsiteX3-1917" fmla="*/ 0 w 5935775"/>
                  <a:gd name="connsiteY3-1918" fmla="*/ 3227123 h 3227123"/>
                  <a:gd name="connsiteX0-1919" fmla="*/ 0 w 5935567"/>
                  <a:gd name="connsiteY0-1920" fmla="*/ 3229031 h 3229030"/>
                  <a:gd name="connsiteX1-1921" fmla="*/ 5792802 w 5935567"/>
                  <a:gd name="connsiteY1-1922" fmla="*/ 0 h 3229030"/>
                  <a:gd name="connsiteX2-1923" fmla="*/ 5935567 w 5935567"/>
                  <a:gd name="connsiteY2-1924" fmla="*/ 1288313 h 3229030"/>
                  <a:gd name="connsiteX3-1925" fmla="*/ 0 w 5935567"/>
                  <a:gd name="connsiteY3-1926" fmla="*/ 3229031 h 3229030"/>
                </a:gdLst>
                <a:ahLst/>
                <a:cxnLst>
                  <a:cxn ang="0">
                    <a:pos x="connsiteX0-1" y="connsiteY0-2"/>
                  </a:cxn>
                  <a:cxn ang="0">
                    <a:pos x="connsiteX1-3" y="connsiteY1-4"/>
                  </a:cxn>
                  <a:cxn ang="0">
                    <a:pos x="connsiteX2-5" y="connsiteY2-6"/>
                  </a:cxn>
                  <a:cxn ang="0">
                    <a:pos x="connsiteX3-7" y="connsiteY3-8"/>
                  </a:cxn>
                </a:cxnLst>
                <a:rect l="l" t="t" r="r" b="b"/>
                <a:pathLst>
                  <a:path w="5935567" h="3229030">
                    <a:moveTo>
                      <a:pt x="0" y="3229031"/>
                    </a:moveTo>
                    <a:cubicBezTo>
                      <a:pt x="896111" y="2115023"/>
                      <a:pt x="2377772" y="882300"/>
                      <a:pt x="5792802" y="0"/>
                    </a:cubicBezTo>
                    <a:lnTo>
                      <a:pt x="5935567" y="1288313"/>
                    </a:lnTo>
                    <a:lnTo>
                      <a:pt x="0" y="3229031"/>
                    </a:lnTo>
                    <a:close/>
                  </a:path>
                </a:pathLst>
              </a:custGeom>
              <a:gradFill flip="none" rotWithShape="1">
                <a:gsLst>
                  <a:gs pos="23000">
                    <a:schemeClr val="accent5">
                      <a:alpha val="4000"/>
                    </a:schemeClr>
                  </a:gs>
                  <a:gs pos="46000">
                    <a:schemeClr val="accent5">
                      <a:alpha val="10000"/>
                    </a:schemeClr>
                  </a:gs>
                  <a:gs pos="100000">
                    <a:schemeClr val="accent5">
                      <a:alpha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0" name="Freeform 9"/>
            <p:cNvSpPr/>
            <p:nvPr userDrawn="1"/>
          </p:nvSpPr>
          <p:spPr bwMode="gray">
            <a:xfrm rot="14128559">
              <a:off x="2124169" y="-3462798"/>
              <a:ext cx="4895662" cy="7730869"/>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 name="connsiteX0-171" fmla="*/ 5901299 w 5901299"/>
                <a:gd name="connsiteY0-172" fmla="*/ 0 h 6640044"/>
                <a:gd name="connsiteX1-173" fmla="*/ 0 w 5901299"/>
                <a:gd name="connsiteY1-174" fmla="*/ 6640044 h 6640044"/>
                <a:gd name="connsiteX0-175" fmla="*/ 6169414 w 6169414"/>
                <a:gd name="connsiteY0-176" fmla="*/ 0 h 6516673"/>
                <a:gd name="connsiteX1-177" fmla="*/ 1 w 6169414"/>
                <a:gd name="connsiteY1-178" fmla="*/ 6516673 h 6516673"/>
                <a:gd name="connsiteX0-179" fmla="*/ 6169413 w 6169413"/>
                <a:gd name="connsiteY0-180" fmla="*/ 0 h 6516673"/>
                <a:gd name="connsiteX1-181" fmla="*/ 0 w 6169413"/>
                <a:gd name="connsiteY1-182" fmla="*/ 6516673 h 6516673"/>
              </a:gdLst>
              <a:ahLst/>
              <a:cxnLst>
                <a:cxn ang="0">
                  <a:pos x="connsiteX0-1" y="connsiteY0-2"/>
                </a:cxn>
                <a:cxn ang="0">
                  <a:pos x="connsiteX1-3" y="connsiteY1-4"/>
                </a:cxn>
              </a:cxnLst>
              <a:rect l="l" t="t" r="r" b="b"/>
              <a:pathLst>
                <a:path w="6169413" h="6516673">
                  <a:moveTo>
                    <a:pt x="6169413" y="0"/>
                  </a:moveTo>
                  <a:cubicBezTo>
                    <a:pt x="4668713" y="696785"/>
                    <a:pt x="1530056" y="3125916"/>
                    <a:pt x="0" y="6516673"/>
                  </a:cubicBezTo>
                </a:path>
              </a:pathLst>
            </a:custGeom>
            <a:noFill/>
            <a:ln>
              <a:solidFill>
                <a:srgbClr val="EBCC13">
                  <a:alpha val="47843"/>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1" name="Group 10"/>
            <p:cNvGrpSpPr/>
            <p:nvPr userDrawn="1"/>
          </p:nvGrpSpPr>
          <p:grpSpPr bwMode="gray">
            <a:xfrm>
              <a:off x="-358615" y="-308411"/>
              <a:ext cx="1936427" cy="1994917"/>
              <a:chOff x="-358615" y="-308411"/>
              <a:chExt cx="1936427" cy="1994917"/>
            </a:xfrm>
          </p:grpSpPr>
          <p:sp>
            <p:nvSpPr>
              <p:cNvPr id="12" name="Freeform 29"/>
              <p:cNvSpPr/>
              <p:nvPr/>
            </p:nvSpPr>
            <p:spPr bwMode="gray">
              <a:xfrm rot="14530621" flipH="1">
                <a:off x="622841" y="-310169"/>
                <a:ext cx="859805" cy="941362"/>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 name="connsiteX0-121" fmla="*/ 1466 w 11466"/>
                  <a:gd name="connsiteY0-122" fmla="*/ 1124 h 11124"/>
                  <a:gd name="connsiteX1-123" fmla="*/ 11466 w 11466"/>
                  <a:gd name="connsiteY1-124" fmla="*/ 8217 h 11124"/>
                  <a:gd name="connsiteX2-125" fmla="*/ 6527 w 11466"/>
                  <a:gd name="connsiteY2-126" fmla="*/ 3415 h 11124"/>
                  <a:gd name="connsiteX3-127" fmla="*/ 2669 w 11466"/>
                  <a:gd name="connsiteY3-128" fmla="*/ 1471 h 11124"/>
                  <a:gd name="connsiteX4" fmla="*/ 1466 w 11466"/>
                  <a:gd name="connsiteY4" fmla="*/ 1124 h 11124"/>
                  <a:gd name="connsiteX0-129" fmla="*/ 783 w 10923"/>
                  <a:gd name="connsiteY0-130" fmla="*/ 1200 h 9931"/>
                  <a:gd name="connsiteX1-131" fmla="*/ 6686 w 10923"/>
                  <a:gd name="connsiteY1-132" fmla="*/ 8749 h 9931"/>
                  <a:gd name="connsiteX2-133" fmla="*/ 10783 w 10923"/>
                  <a:gd name="connsiteY2-134" fmla="*/ 8293 h 9931"/>
                  <a:gd name="connsiteX3-135" fmla="*/ 5844 w 10923"/>
                  <a:gd name="connsiteY3-136" fmla="*/ 3491 h 9931"/>
                  <a:gd name="connsiteX4-137" fmla="*/ 1986 w 10923"/>
                  <a:gd name="connsiteY4-138" fmla="*/ 1547 h 9931"/>
                  <a:gd name="connsiteX5" fmla="*/ 783 w 10923"/>
                  <a:gd name="connsiteY5" fmla="*/ 1200 h 9931"/>
                  <a:gd name="connsiteX0-139" fmla="*/ 717 w 10000"/>
                  <a:gd name="connsiteY0-140" fmla="*/ 1208 h 9401"/>
                  <a:gd name="connsiteX1-141" fmla="*/ 6121 w 10000"/>
                  <a:gd name="connsiteY1-142" fmla="*/ 8810 h 9401"/>
                  <a:gd name="connsiteX2-143" fmla="*/ 9872 w 10000"/>
                  <a:gd name="connsiteY2-144" fmla="*/ 8351 h 9401"/>
                  <a:gd name="connsiteX3-145" fmla="*/ 5350 w 10000"/>
                  <a:gd name="connsiteY3-146" fmla="*/ 3515 h 9401"/>
                  <a:gd name="connsiteX4-147" fmla="*/ 1818 w 10000"/>
                  <a:gd name="connsiteY4-148" fmla="*/ 1558 h 9401"/>
                  <a:gd name="connsiteX5-149" fmla="*/ 717 w 10000"/>
                  <a:gd name="connsiteY5-150" fmla="*/ 1208 h 9401"/>
                  <a:gd name="connsiteX0-151" fmla="*/ 717 w 9872"/>
                  <a:gd name="connsiteY0-152" fmla="*/ 1285 h 10000"/>
                  <a:gd name="connsiteX1-153" fmla="*/ 6121 w 9872"/>
                  <a:gd name="connsiteY1-154" fmla="*/ 9371 h 10000"/>
                  <a:gd name="connsiteX2-155" fmla="*/ 9872 w 9872"/>
                  <a:gd name="connsiteY2-156" fmla="*/ 8883 h 10000"/>
                  <a:gd name="connsiteX3-157" fmla="*/ 5350 w 9872"/>
                  <a:gd name="connsiteY3-158" fmla="*/ 3739 h 10000"/>
                  <a:gd name="connsiteX4-159" fmla="*/ 1818 w 9872"/>
                  <a:gd name="connsiteY4-160" fmla="*/ 1657 h 10000"/>
                  <a:gd name="connsiteX5-161" fmla="*/ 717 w 9872"/>
                  <a:gd name="connsiteY5-162" fmla="*/ 1285 h 10000"/>
                  <a:gd name="connsiteX0-163" fmla="*/ 130 w 8288"/>
                  <a:gd name="connsiteY0-164" fmla="*/ 939 h 9282"/>
                  <a:gd name="connsiteX1-165" fmla="*/ 4488 w 8288"/>
                  <a:gd name="connsiteY1-166" fmla="*/ 8653 h 9282"/>
                  <a:gd name="connsiteX2-167" fmla="*/ 8288 w 8288"/>
                  <a:gd name="connsiteY2-168" fmla="*/ 8165 h 9282"/>
                  <a:gd name="connsiteX3-169" fmla="*/ 3707 w 8288"/>
                  <a:gd name="connsiteY3-170" fmla="*/ 3021 h 9282"/>
                  <a:gd name="connsiteX4-171" fmla="*/ 130 w 8288"/>
                  <a:gd name="connsiteY4-172" fmla="*/ 939 h 9282"/>
                  <a:gd name="connsiteX0-173" fmla="*/ 157 w 10000"/>
                  <a:gd name="connsiteY0-174" fmla="*/ 1012 h 10000"/>
                  <a:gd name="connsiteX1-175" fmla="*/ 5415 w 10000"/>
                  <a:gd name="connsiteY1-176" fmla="*/ 9322 h 10000"/>
                  <a:gd name="connsiteX2-177" fmla="*/ 10000 w 10000"/>
                  <a:gd name="connsiteY2-178" fmla="*/ 8797 h 10000"/>
                  <a:gd name="connsiteX3-179" fmla="*/ 4473 w 10000"/>
                  <a:gd name="connsiteY3-180" fmla="*/ 3255 h 10000"/>
                  <a:gd name="connsiteX4-181" fmla="*/ 157 w 10000"/>
                  <a:gd name="connsiteY4-182" fmla="*/ 1012 h 10000"/>
                  <a:gd name="connsiteX0-183" fmla="*/ 0 w 9843"/>
                  <a:gd name="connsiteY0-184" fmla="*/ 0 h 8988"/>
                  <a:gd name="connsiteX1-185" fmla="*/ 5258 w 9843"/>
                  <a:gd name="connsiteY1-186" fmla="*/ 8310 h 8988"/>
                  <a:gd name="connsiteX2-187" fmla="*/ 9843 w 9843"/>
                  <a:gd name="connsiteY2-188" fmla="*/ 7785 h 8988"/>
                  <a:gd name="connsiteX3-189" fmla="*/ 4316 w 9843"/>
                  <a:gd name="connsiteY3-190" fmla="*/ 2243 h 8988"/>
                  <a:gd name="connsiteX4-191" fmla="*/ 0 w 9843"/>
                  <a:gd name="connsiteY4-192" fmla="*/ 0 h 8988"/>
                  <a:gd name="connsiteX0-193" fmla="*/ 0 w 10000"/>
                  <a:gd name="connsiteY0-194" fmla="*/ 0 h 10000"/>
                  <a:gd name="connsiteX1-195" fmla="*/ 5342 w 10000"/>
                  <a:gd name="connsiteY1-196" fmla="*/ 9246 h 10000"/>
                  <a:gd name="connsiteX2-197" fmla="*/ 10000 w 10000"/>
                  <a:gd name="connsiteY2-198" fmla="*/ 8662 h 10000"/>
                  <a:gd name="connsiteX3-199" fmla="*/ 4385 w 10000"/>
                  <a:gd name="connsiteY3-200" fmla="*/ 2496 h 10000"/>
                  <a:gd name="connsiteX4-201" fmla="*/ 0 w 10000"/>
                  <a:gd name="connsiteY4-202" fmla="*/ 0 h 10000"/>
                  <a:gd name="connsiteX0-203" fmla="*/ 0 w 10000"/>
                  <a:gd name="connsiteY0-204" fmla="*/ 0 h 10000"/>
                  <a:gd name="connsiteX1-205" fmla="*/ 5342 w 10000"/>
                  <a:gd name="connsiteY1-206" fmla="*/ 9246 h 10000"/>
                  <a:gd name="connsiteX2-207" fmla="*/ 10000 w 10000"/>
                  <a:gd name="connsiteY2-208" fmla="*/ 8662 h 10000"/>
                  <a:gd name="connsiteX3-209" fmla="*/ 4385 w 10000"/>
                  <a:gd name="connsiteY3-210" fmla="*/ 2496 h 10000"/>
                  <a:gd name="connsiteX4-211" fmla="*/ 0 w 10000"/>
                  <a:gd name="connsiteY4-212" fmla="*/ 0 h 10000"/>
                  <a:gd name="connsiteX0-213" fmla="*/ 0 w 10000"/>
                  <a:gd name="connsiteY0-214" fmla="*/ 0 h 10000"/>
                  <a:gd name="connsiteX1-215" fmla="*/ 5342 w 10000"/>
                  <a:gd name="connsiteY1-216" fmla="*/ 9246 h 10000"/>
                  <a:gd name="connsiteX2-217" fmla="*/ 10000 w 10000"/>
                  <a:gd name="connsiteY2-218" fmla="*/ 8662 h 10000"/>
                  <a:gd name="connsiteX3-219" fmla="*/ 4385 w 10000"/>
                  <a:gd name="connsiteY3-220" fmla="*/ 2496 h 10000"/>
                  <a:gd name="connsiteX4-221" fmla="*/ 0 w 10000"/>
                  <a:gd name="connsiteY4-222" fmla="*/ 0 h 10000"/>
                  <a:gd name="connsiteX0-223" fmla="*/ 0 w 10000"/>
                  <a:gd name="connsiteY0-224" fmla="*/ 0 h 10000"/>
                  <a:gd name="connsiteX1-225" fmla="*/ 5342 w 10000"/>
                  <a:gd name="connsiteY1-226" fmla="*/ 9246 h 10000"/>
                  <a:gd name="connsiteX2-227" fmla="*/ 10000 w 10000"/>
                  <a:gd name="connsiteY2-228" fmla="*/ 8662 h 10000"/>
                  <a:gd name="connsiteX3-229" fmla="*/ 4385 w 10000"/>
                  <a:gd name="connsiteY3-230" fmla="*/ 2496 h 10000"/>
                  <a:gd name="connsiteX4-231" fmla="*/ 0 w 10000"/>
                  <a:gd name="connsiteY4-232" fmla="*/ 0 h 10000"/>
                </a:gdLst>
                <a:ahLst/>
                <a:cxnLst>
                  <a:cxn ang="0">
                    <a:pos x="connsiteX0-1" y="connsiteY0-2"/>
                  </a:cxn>
                  <a:cxn ang="0">
                    <a:pos x="connsiteX1-3" y="connsiteY1-4"/>
                  </a:cxn>
                  <a:cxn ang="0">
                    <a:pos x="connsiteX2-5" y="connsiteY2-6"/>
                  </a:cxn>
                  <a:cxn ang="0">
                    <a:pos x="connsiteX3-7" y="connsiteY3-8"/>
                  </a:cxn>
                  <a:cxn ang="0">
                    <a:pos x="connsiteX4-137" y="connsiteY4-138"/>
                  </a:cxn>
                </a:cxnLst>
                <a:rect l="l" t="t" r="r" b="b"/>
                <a:pathLst>
                  <a:path w="10000" h="10000">
                    <a:moveTo>
                      <a:pt x="0" y="0"/>
                    </a:moveTo>
                    <a:lnTo>
                      <a:pt x="5342" y="9246"/>
                    </a:lnTo>
                    <a:cubicBezTo>
                      <a:pt x="7178" y="10000"/>
                      <a:pt x="7968" y="9097"/>
                      <a:pt x="10000" y="8662"/>
                    </a:cubicBezTo>
                    <a:cubicBezTo>
                      <a:pt x="7053" y="7383"/>
                      <a:pt x="6577" y="4276"/>
                      <a:pt x="4385" y="2496"/>
                    </a:cubicBezTo>
                    <a:cubicBezTo>
                      <a:pt x="2193" y="716"/>
                      <a:pt x="1892" y="1462"/>
                      <a:pt x="0" y="0"/>
                    </a:cubicBezTo>
                    <a:close/>
                  </a:path>
                </a:pathLst>
              </a:custGeom>
              <a:gradFill>
                <a:gsLst>
                  <a:gs pos="0">
                    <a:schemeClr val="accent4">
                      <a:alpha val="75000"/>
                    </a:schemeClr>
                  </a:gs>
                  <a:gs pos="100000">
                    <a:schemeClr val="accent4">
                      <a:lumMod val="40000"/>
                      <a:lumOff val="60000"/>
                      <a:alpha val="75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sp>
            <p:nvSpPr>
              <p:cNvPr id="13" name="Freeform 29"/>
              <p:cNvSpPr/>
              <p:nvPr/>
            </p:nvSpPr>
            <p:spPr bwMode="gray">
              <a:xfrm rot="18390609" flipH="1">
                <a:off x="-561840" y="218556"/>
                <a:ext cx="1199850" cy="793400"/>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 name="connsiteX0-121" fmla="*/ 1399 w 11399"/>
                  <a:gd name="connsiteY0-122" fmla="*/ 1113 h 11113"/>
                  <a:gd name="connsiteX1-123" fmla="*/ 11399 w 11399"/>
                  <a:gd name="connsiteY1-124" fmla="*/ 8206 h 11113"/>
                  <a:gd name="connsiteX2-125" fmla="*/ 6460 w 11399"/>
                  <a:gd name="connsiteY2-126" fmla="*/ 3404 h 11113"/>
                  <a:gd name="connsiteX3-127" fmla="*/ 3005 w 11399"/>
                  <a:gd name="connsiteY3-128" fmla="*/ 1528 h 11113"/>
                  <a:gd name="connsiteX4" fmla="*/ 1399 w 11399"/>
                  <a:gd name="connsiteY4" fmla="*/ 1113 h 11113"/>
                  <a:gd name="connsiteX0-129" fmla="*/ 1399 w 11667"/>
                  <a:gd name="connsiteY0-130" fmla="*/ 1113 h 11113"/>
                  <a:gd name="connsiteX1-131" fmla="*/ 11399 w 11667"/>
                  <a:gd name="connsiteY1-132" fmla="*/ 8206 h 11113"/>
                  <a:gd name="connsiteX2-133" fmla="*/ 3005 w 11667"/>
                  <a:gd name="connsiteY2-134" fmla="*/ 1528 h 11113"/>
                  <a:gd name="connsiteX3-135" fmla="*/ 1399 w 11667"/>
                  <a:gd name="connsiteY3-136" fmla="*/ 1113 h 11113"/>
                  <a:gd name="connsiteX0-137" fmla="*/ 1399 w 11399"/>
                  <a:gd name="connsiteY0-138" fmla="*/ 1113 h 11113"/>
                  <a:gd name="connsiteX1-139" fmla="*/ 11399 w 11399"/>
                  <a:gd name="connsiteY1-140" fmla="*/ 8206 h 11113"/>
                  <a:gd name="connsiteX2-141" fmla="*/ 3005 w 11399"/>
                  <a:gd name="connsiteY2-142" fmla="*/ 1528 h 11113"/>
                  <a:gd name="connsiteX3-143" fmla="*/ 1399 w 11399"/>
                  <a:gd name="connsiteY3-144" fmla="*/ 1113 h 11113"/>
                  <a:gd name="connsiteX0-145" fmla="*/ 1399 w 9707"/>
                  <a:gd name="connsiteY0-146" fmla="*/ 1113 h 11604"/>
                  <a:gd name="connsiteX1-147" fmla="*/ 9707 w 9707"/>
                  <a:gd name="connsiteY1-148" fmla="*/ 8697 h 11604"/>
                  <a:gd name="connsiteX2-149" fmla="*/ 3005 w 9707"/>
                  <a:gd name="connsiteY2-150" fmla="*/ 1528 h 11604"/>
                  <a:gd name="connsiteX3-151" fmla="*/ 1399 w 9707"/>
                  <a:gd name="connsiteY3-152" fmla="*/ 1113 h 11604"/>
                  <a:gd name="connsiteX0-153" fmla="*/ 1441 w 10000"/>
                  <a:gd name="connsiteY0-154" fmla="*/ 959 h 8200"/>
                  <a:gd name="connsiteX1-155" fmla="*/ 10000 w 10000"/>
                  <a:gd name="connsiteY1-156" fmla="*/ 7495 h 8200"/>
                  <a:gd name="connsiteX2-157" fmla="*/ 3096 w 10000"/>
                  <a:gd name="connsiteY2-158" fmla="*/ 1317 h 8200"/>
                  <a:gd name="connsiteX3-159" fmla="*/ 1441 w 10000"/>
                  <a:gd name="connsiteY3-160" fmla="*/ 959 h 8200"/>
                  <a:gd name="connsiteX0-161" fmla="*/ 1441 w 9219"/>
                  <a:gd name="connsiteY0-162" fmla="*/ 2064 h 8795"/>
                  <a:gd name="connsiteX1-163" fmla="*/ 9219 w 9219"/>
                  <a:gd name="connsiteY1-164" fmla="*/ 7935 h 8795"/>
                  <a:gd name="connsiteX2-165" fmla="*/ 2315 w 9219"/>
                  <a:gd name="connsiteY2-166" fmla="*/ 401 h 8795"/>
                  <a:gd name="connsiteX3-167" fmla="*/ 1441 w 9219"/>
                  <a:gd name="connsiteY3-168" fmla="*/ 2064 h 8795"/>
                  <a:gd name="connsiteX0-169" fmla="*/ 0 w 8437"/>
                  <a:gd name="connsiteY0-170" fmla="*/ 1891 h 9544"/>
                  <a:gd name="connsiteX1-171" fmla="*/ 8437 w 8437"/>
                  <a:gd name="connsiteY1-172" fmla="*/ 8566 h 9544"/>
                  <a:gd name="connsiteX2-173" fmla="*/ 948 w 8437"/>
                  <a:gd name="connsiteY2-174" fmla="*/ 0 h 9544"/>
                  <a:gd name="connsiteX3-175" fmla="*/ 0 w 8437"/>
                  <a:gd name="connsiteY3-176" fmla="*/ 1891 h 9544"/>
                  <a:gd name="connsiteX0-177" fmla="*/ 0 w 10000"/>
                  <a:gd name="connsiteY0-178" fmla="*/ 1970 h 9989"/>
                  <a:gd name="connsiteX1-179" fmla="*/ 10000 w 10000"/>
                  <a:gd name="connsiteY1-180" fmla="*/ 8964 h 9989"/>
                  <a:gd name="connsiteX2-181" fmla="*/ 1067 w 10000"/>
                  <a:gd name="connsiteY2-182" fmla="*/ 0 h 9989"/>
                  <a:gd name="connsiteX3-183" fmla="*/ 0 w 10000"/>
                  <a:gd name="connsiteY3-184" fmla="*/ 1970 h 9989"/>
                  <a:gd name="connsiteX0-185" fmla="*/ 0 w 10000"/>
                  <a:gd name="connsiteY0-186" fmla="*/ 1972 h 8974"/>
                  <a:gd name="connsiteX1-187" fmla="*/ 10000 w 10000"/>
                  <a:gd name="connsiteY1-188" fmla="*/ 8974 h 8974"/>
                  <a:gd name="connsiteX2-189" fmla="*/ 1067 w 10000"/>
                  <a:gd name="connsiteY2-190" fmla="*/ 0 h 8974"/>
                  <a:gd name="connsiteX3-191" fmla="*/ 0 w 10000"/>
                  <a:gd name="connsiteY3-192" fmla="*/ 1972 h 8974"/>
                </a:gdLst>
                <a:ahLst/>
                <a:cxnLst>
                  <a:cxn ang="0">
                    <a:pos x="connsiteX0-1" y="connsiteY0-2"/>
                  </a:cxn>
                  <a:cxn ang="0">
                    <a:pos x="connsiteX1-3" y="connsiteY1-4"/>
                  </a:cxn>
                  <a:cxn ang="0">
                    <a:pos x="connsiteX2-5" y="connsiteY2-6"/>
                  </a:cxn>
                  <a:cxn ang="0">
                    <a:pos x="connsiteX3-7" y="connsiteY3-8"/>
                  </a:cxn>
                </a:cxnLst>
                <a:rect l="l" t="t" r="r" b="b"/>
                <a:pathLst>
                  <a:path w="10000" h="8974">
                    <a:moveTo>
                      <a:pt x="0" y="1972"/>
                    </a:moveTo>
                    <a:cubicBezTo>
                      <a:pt x="828" y="3087"/>
                      <a:pt x="2183" y="8794"/>
                      <a:pt x="10000" y="8974"/>
                    </a:cubicBezTo>
                    <a:lnTo>
                      <a:pt x="1067" y="0"/>
                    </a:lnTo>
                    <a:lnTo>
                      <a:pt x="0" y="1972"/>
                    </a:lnTo>
                    <a:close/>
                  </a:path>
                </a:pathLst>
              </a:custGeom>
              <a:gradFill>
                <a:gsLst>
                  <a:gs pos="0">
                    <a:schemeClr val="accent2">
                      <a:alpha val="84000"/>
                    </a:schemeClr>
                  </a:gs>
                  <a:gs pos="100000">
                    <a:schemeClr val="accent5">
                      <a:alpha val="56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grpSp>
            <p:nvGrpSpPr>
              <p:cNvPr id="14" name="Group 32"/>
              <p:cNvGrpSpPr/>
              <p:nvPr/>
            </p:nvGrpSpPr>
            <p:grpSpPr bwMode="gray">
              <a:xfrm rot="14612304" flipH="1">
                <a:off x="-418" y="108277"/>
                <a:ext cx="1994917" cy="1161542"/>
                <a:chOff x="81" y="61"/>
                <a:chExt cx="1857" cy="582"/>
              </a:xfrm>
            </p:grpSpPr>
            <p:sp>
              <p:nvSpPr>
                <p:cNvPr id="15" name="Freeform 33"/>
                <p:cNvSpPr/>
                <p:nvPr/>
              </p:nvSpPr>
              <p:spPr bwMode="gray">
                <a:xfrm>
                  <a:off x="81" y="61"/>
                  <a:ext cx="1857" cy="582"/>
                </a:xfrm>
                <a:custGeom>
                  <a:avLst/>
                  <a:gdLst>
                    <a:gd name="connsiteX0" fmla="*/ 10000 w 10401"/>
                    <a:gd name="connsiteY0" fmla="*/ 608 h 4509"/>
                    <a:gd name="connsiteX1" fmla="*/ 1744 w 10401"/>
                    <a:gd name="connsiteY1" fmla="*/ 4246 h 4509"/>
                    <a:gd name="connsiteX2" fmla="*/ 60 w 10401"/>
                    <a:gd name="connsiteY2" fmla="*/ 2185 h 4509"/>
                    <a:gd name="connsiteX3" fmla="*/ 20 w 10401"/>
                    <a:gd name="connsiteY3" fmla="*/ 970 h 4509"/>
                    <a:gd name="connsiteX4" fmla="*/ 4152 w 10401"/>
                    <a:gd name="connsiteY4" fmla="*/ 596 h 4509"/>
                    <a:gd name="connsiteX5" fmla="*/ 10000 w 10401"/>
                    <a:gd name="connsiteY5" fmla="*/ 608 h 4509"/>
                    <a:gd name="connsiteX0-1" fmla="*/ 9981 w 10367"/>
                    <a:gd name="connsiteY0-2" fmla="*/ 1348 h 9551"/>
                    <a:gd name="connsiteX1-3" fmla="*/ 2044 w 10367"/>
                    <a:gd name="connsiteY1-4" fmla="*/ 9417 h 9551"/>
                    <a:gd name="connsiteX2-5" fmla="*/ 386 w 10367"/>
                    <a:gd name="connsiteY2-6" fmla="*/ 2151 h 9551"/>
                    <a:gd name="connsiteX3-7" fmla="*/ 4359 w 10367"/>
                    <a:gd name="connsiteY3-8" fmla="*/ 1322 h 9551"/>
                    <a:gd name="connsiteX4-9" fmla="*/ 9981 w 10367"/>
                    <a:gd name="connsiteY4-10" fmla="*/ 1348 h 9551"/>
                    <a:gd name="connsiteX0-11" fmla="*/ 9256 w 9628"/>
                    <a:gd name="connsiteY0-12" fmla="*/ 1411 h 9860"/>
                    <a:gd name="connsiteX1-13" fmla="*/ 1600 w 9628"/>
                    <a:gd name="connsiteY1-14" fmla="*/ 9860 h 9860"/>
                    <a:gd name="connsiteX2-15" fmla="*/ 0 w 9628"/>
                    <a:gd name="connsiteY2-16" fmla="*/ 2252 h 9860"/>
                    <a:gd name="connsiteX3-17" fmla="*/ 3833 w 9628"/>
                    <a:gd name="connsiteY3-18" fmla="*/ 1384 h 9860"/>
                    <a:gd name="connsiteX4-19" fmla="*/ 9256 w 9628"/>
                    <a:gd name="connsiteY4-20" fmla="*/ 1411 h 9860"/>
                    <a:gd name="connsiteX0-21" fmla="*/ 9221 w 9607"/>
                    <a:gd name="connsiteY0-22" fmla="*/ 1431 h 10000"/>
                    <a:gd name="connsiteX1-23" fmla="*/ 1269 w 9607"/>
                    <a:gd name="connsiteY1-24" fmla="*/ 10000 h 10000"/>
                    <a:gd name="connsiteX2-25" fmla="*/ 0 w 9607"/>
                    <a:gd name="connsiteY2-26" fmla="*/ 2182 h 10000"/>
                    <a:gd name="connsiteX3-27" fmla="*/ 3588 w 9607"/>
                    <a:gd name="connsiteY3-28" fmla="*/ 1404 h 10000"/>
                    <a:gd name="connsiteX4-29" fmla="*/ 9221 w 9607"/>
                    <a:gd name="connsiteY4-30" fmla="*/ 1431 h 10000"/>
                    <a:gd name="connsiteX0-31" fmla="*/ 9598 w 10000"/>
                    <a:gd name="connsiteY0-32" fmla="*/ 1431 h 20302"/>
                    <a:gd name="connsiteX1-33" fmla="*/ 1321 w 10000"/>
                    <a:gd name="connsiteY1-34" fmla="*/ 10000 h 20302"/>
                    <a:gd name="connsiteX2-35" fmla="*/ 0 w 10000"/>
                    <a:gd name="connsiteY2-36" fmla="*/ 2182 h 20302"/>
                    <a:gd name="connsiteX3-37" fmla="*/ 3735 w 10000"/>
                    <a:gd name="connsiteY3-38" fmla="*/ 1404 h 20302"/>
                    <a:gd name="connsiteX4-39" fmla="*/ 9598 w 10000"/>
                    <a:gd name="connsiteY4-40" fmla="*/ 1431 h 20302"/>
                    <a:gd name="connsiteX0-41" fmla="*/ 9598 w 10000"/>
                    <a:gd name="connsiteY0-42" fmla="*/ 1431 h 20302"/>
                    <a:gd name="connsiteX1-43" fmla="*/ 1321 w 10000"/>
                    <a:gd name="connsiteY1-44" fmla="*/ 10000 h 20302"/>
                    <a:gd name="connsiteX2-45" fmla="*/ 0 w 10000"/>
                    <a:gd name="connsiteY2-46" fmla="*/ 2182 h 20302"/>
                    <a:gd name="connsiteX3-47" fmla="*/ 3735 w 10000"/>
                    <a:gd name="connsiteY3-48" fmla="*/ 1404 h 20302"/>
                    <a:gd name="connsiteX4-49" fmla="*/ 9598 w 10000"/>
                    <a:gd name="connsiteY4-50" fmla="*/ 1431 h 20302"/>
                    <a:gd name="connsiteX0-51" fmla="*/ 9598 w 10000"/>
                    <a:gd name="connsiteY0-52" fmla="*/ 1431 h 20302"/>
                    <a:gd name="connsiteX1-53" fmla="*/ 1321 w 10000"/>
                    <a:gd name="connsiteY1-54" fmla="*/ 10000 h 20302"/>
                    <a:gd name="connsiteX2-55" fmla="*/ 0 w 10000"/>
                    <a:gd name="connsiteY2-56" fmla="*/ 2182 h 20302"/>
                    <a:gd name="connsiteX3-57" fmla="*/ 4531 w 10000"/>
                    <a:gd name="connsiteY3-58" fmla="*/ 6231 h 20302"/>
                    <a:gd name="connsiteX4-59" fmla="*/ 9598 w 10000"/>
                    <a:gd name="connsiteY4-60" fmla="*/ 1431 h 20302"/>
                    <a:gd name="connsiteX0-61" fmla="*/ 9598 w 9598"/>
                    <a:gd name="connsiteY0-62" fmla="*/ 681 h 19552"/>
                    <a:gd name="connsiteX1-63" fmla="*/ 1321 w 9598"/>
                    <a:gd name="connsiteY1-64" fmla="*/ 9250 h 19552"/>
                    <a:gd name="connsiteX2-65" fmla="*/ 0 w 9598"/>
                    <a:gd name="connsiteY2-66" fmla="*/ 1432 h 19552"/>
                    <a:gd name="connsiteX3-67" fmla="*/ 4531 w 9598"/>
                    <a:gd name="connsiteY3-68" fmla="*/ 5481 h 19552"/>
                    <a:gd name="connsiteX4-69" fmla="*/ 9598 w 9598"/>
                    <a:gd name="connsiteY4-70" fmla="*/ 681 h 19552"/>
                    <a:gd name="connsiteX0-71" fmla="*/ 10000 w 10000"/>
                    <a:gd name="connsiteY0-72" fmla="*/ 348 h 10000"/>
                    <a:gd name="connsiteX1-73" fmla="*/ 1376 w 10000"/>
                    <a:gd name="connsiteY1-74" fmla="*/ 4731 h 10000"/>
                    <a:gd name="connsiteX2-75" fmla="*/ 0 w 10000"/>
                    <a:gd name="connsiteY2-76" fmla="*/ 732 h 10000"/>
                    <a:gd name="connsiteX3-77" fmla="*/ 4861 w 10000"/>
                    <a:gd name="connsiteY3-78" fmla="*/ 1109 h 10000"/>
                    <a:gd name="connsiteX4-79" fmla="*/ 10000 w 10000"/>
                    <a:gd name="connsiteY4-80" fmla="*/ 348 h 10000"/>
                    <a:gd name="connsiteX0-81" fmla="*/ 10000 w 10000"/>
                    <a:gd name="connsiteY0-82" fmla="*/ 1625 h 11277"/>
                    <a:gd name="connsiteX1-83" fmla="*/ 1376 w 10000"/>
                    <a:gd name="connsiteY1-84" fmla="*/ 6008 h 11277"/>
                    <a:gd name="connsiteX2-85" fmla="*/ 0 w 10000"/>
                    <a:gd name="connsiteY2-86" fmla="*/ 2009 h 11277"/>
                    <a:gd name="connsiteX3-87" fmla="*/ 4861 w 10000"/>
                    <a:gd name="connsiteY3-88" fmla="*/ 2386 h 11277"/>
                    <a:gd name="connsiteX4-89" fmla="*/ 10000 w 10000"/>
                    <a:gd name="connsiteY4-90" fmla="*/ 1625 h 11277"/>
                    <a:gd name="connsiteX0-91" fmla="*/ 10000 w 10000"/>
                    <a:gd name="connsiteY0-92" fmla="*/ 1625 h 11277"/>
                    <a:gd name="connsiteX1-93" fmla="*/ 1376 w 10000"/>
                    <a:gd name="connsiteY1-94" fmla="*/ 6008 h 11277"/>
                    <a:gd name="connsiteX2-95" fmla="*/ 0 w 10000"/>
                    <a:gd name="connsiteY2-96" fmla="*/ 2009 h 11277"/>
                    <a:gd name="connsiteX3-97" fmla="*/ 4861 w 10000"/>
                    <a:gd name="connsiteY3-98" fmla="*/ 2386 h 11277"/>
                    <a:gd name="connsiteX4-99" fmla="*/ 10000 w 10000"/>
                    <a:gd name="connsiteY4-100" fmla="*/ 1625 h 11277"/>
                    <a:gd name="connsiteX0-101" fmla="*/ 10000 w 10000"/>
                    <a:gd name="connsiteY0-102" fmla="*/ 1625 h 11277"/>
                    <a:gd name="connsiteX1-103" fmla="*/ 1376 w 10000"/>
                    <a:gd name="connsiteY1-104" fmla="*/ 6008 h 11277"/>
                    <a:gd name="connsiteX2-105" fmla="*/ 0 w 10000"/>
                    <a:gd name="connsiteY2-106" fmla="*/ 2009 h 11277"/>
                    <a:gd name="connsiteX3-107" fmla="*/ 4861 w 10000"/>
                    <a:gd name="connsiteY3-108" fmla="*/ 2386 h 11277"/>
                    <a:gd name="connsiteX4-109" fmla="*/ 10000 w 10000"/>
                    <a:gd name="connsiteY4-110" fmla="*/ 1625 h 11277"/>
                    <a:gd name="connsiteX0-111" fmla="*/ 10000 w 10000"/>
                    <a:gd name="connsiteY0-112" fmla="*/ 1625 h 11277"/>
                    <a:gd name="connsiteX1-113" fmla="*/ 1376 w 10000"/>
                    <a:gd name="connsiteY1-114" fmla="*/ 6008 h 11277"/>
                    <a:gd name="connsiteX2-115" fmla="*/ 0 w 10000"/>
                    <a:gd name="connsiteY2-116" fmla="*/ 2009 h 11277"/>
                    <a:gd name="connsiteX3-117" fmla="*/ 4861 w 10000"/>
                    <a:gd name="connsiteY3-118" fmla="*/ 2386 h 11277"/>
                    <a:gd name="connsiteX4-119" fmla="*/ 10000 w 10000"/>
                    <a:gd name="connsiteY4-120" fmla="*/ 1625 h 11277"/>
                    <a:gd name="connsiteX0-121" fmla="*/ 10000 w 10000"/>
                    <a:gd name="connsiteY0-122" fmla="*/ 1625 h 9802"/>
                    <a:gd name="connsiteX1-123" fmla="*/ 1376 w 10000"/>
                    <a:gd name="connsiteY1-124" fmla="*/ 6008 h 9802"/>
                    <a:gd name="connsiteX2-125" fmla="*/ 0 w 10000"/>
                    <a:gd name="connsiteY2-126" fmla="*/ 2009 h 9802"/>
                    <a:gd name="connsiteX3-127" fmla="*/ 4861 w 10000"/>
                    <a:gd name="connsiteY3-128" fmla="*/ 2386 h 9802"/>
                    <a:gd name="connsiteX4-129" fmla="*/ 10000 w 10000"/>
                    <a:gd name="connsiteY4-130" fmla="*/ 1625 h 9802"/>
                    <a:gd name="connsiteX0-131" fmla="*/ 10000 w 10000"/>
                    <a:gd name="connsiteY0-132" fmla="*/ 1658 h 10000"/>
                    <a:gd name="connsiteX1-133" fmla="*/ 1376 w 10000"/>
                    <a:gd name="connsiteY1-134" fmla="*/ 6129 h 10000"/>
                    <a:gd name="connsiteX2-135" fmla="*/ 0 w 10000"/>
                    <a:gd name="connsiteY2-136" fmla="*/ 2050 h 10000"/>
                    <a:gd name="connsiteX3-137" fmla="*/ 5503 w 10000"/>
                    <a:gd name="connsiteY3-138" fmla="*/ 1385 h 10000"/>
                    <a:gd name="connsiteX4-139" fmla="*/ 10000 w 10000"/>
                    <a:gd name="connsiteY4-140" fmla="*/ 1658 h 10000"/>
                    <a:gd name="connsiteX0-141" fmla="*/ 9723 w 9723"/>
                    <a:gd name="connsiteY0-142" fmla="*/ 916 h 9258"/>
                    <a:gd name="connsiteX1-143" fmla="*/ 1099 w 9723"/>
                    <a:gd name="connsiteY1-144" fmla="*/ 5387 h 9258"/>
                    <a:gd name="connsiteX2-145" fmla="*/ 0 w 9723"/>
                    <a:gd name="connsiteY2-146" fmla="*/ 2050 h 9258"/>
                    <a:gd name="connsiteX3-147" fmla="*/ 5226 w 9723"/>
                    <a:gd name="connsiteY3-148" fmla="*/ 643 h 9258"/>
                    <a:gd name="connsiteX4-149" fmla="*/ 9723 w 9723"/>
                    <a:gd name="connsiteY4-150" fmla="*/ 916 h 9258"/>
                    <a:gd name="connsiteX0-151" fmla="*/ 10222 w 10222"/>
                    <a:gd name="connsiteY0-152" fmla="*/ 1679 h 10690"/>
                    <a:gd name="connsiteX1-153" fmla="*/ 1352 w 10222"/>
                    <a:gd name="connsiteY1-154" fmla="*/ 6509 h 10690"/>
                    <a:gd name="connsiteX2-155" fmla="*/ 0 w 10222"/>
                    <a:gd name="connsiteY2-156" fmla="*/ 2214 h 10690"/>
                    <a:gd name="connsiteX3-157" fmla="*/ 5597 w 10222"/>
                    <a:gd name="connsiteY3-158" fmla="*/ 1385 h 10690"/>
                    <a:gd name="connsiteX4-159" fmla="*/ 10222 w 10222"/>
                    <a:gd name="connsiteY4-160" fmla="*/ 1679 h 10690"/>
                    <a:gd name="connsiteX0-161" fmla="*/ 10222 w 10222"/>
                    <a:gd name="connsiteY0-162" fmla="*/ 383 h 9394"/>
                    <a:gd name="connsiteX1-163" fmla="*/ 1352 w 10222"/>
                    <a:gd name="connsiteY1-164" fmla="*/ 5213 h 9394"/>
                    <a:gd name="connsiteX2-165" fmla="*/ 0 w 10222"/>
                    <a:gd name="connsiteY2-166" fmla="*/ 918 h 9394"/>
                    <a:gd name="connsiteX3-167" fmla="*/ 5597 w 10222"/>
                    <a:gd name="connsiteY3-168" fmla="*/ 89 h 9394"/>
                    <a:gd name="connsiteX4-169" fmla="*/ 10222 w 10222"/>
                    <a:gd name="connsiteY4-170" fmla="*/ 383 h 9394"/>
                    <a:gd name="connsiteX0-171" fmla="*/ 10000 w 10000"/>
                    <a:gd name="connsiteY0-172" fmla="*/ 0 h 9592"/>
                    <a:gd name="connsiteX1-173" fmla="*/ 1323 w 10000"/>
                    <a:gd name="connsiteY1-174" fmla="*/ 5141 h 9592"/>
                    <a:gd name="connsiteX2-175" fmla="*/ 0 w 10000"/>
                    <a:gd name="connsiteY2-176" fmla="*/ 569 h 9592"/>
                    <a:gd name="connsiteX3-177" fmla="*/ 4200 w 10000"/>
                    <a:gd name="connsiteY3-178" fmla="*/ 2158 h 9592"/>
                    <a:gd name="connsiteX4-179" fmla="*/ 10000 w 10000"/>
                    <a:gd name="connsiteY4-180" fmla="*/ 0 h 9592"/>
                    <a:gd name="connsiteX0-181" fmla="*/ 10000 w 10000"/>
                    <a:gd name="connsiteY0-182" fmla="*/ 421 h 10421"/>
                    <a:gd name="connsiteX1-183" fmla="*/ 1323 w 10000"/>
                    <a:gd name="connsiteY1-184" fmla="*/ 5781 h 10421"/>
                    <a:gd name="connsiteX2-185" fmla="*/ 0 w 10000"/>
                    <a:gd name="connsiteY2-186" fmla="*/ 1014 h 10421"/>
                    <a:gd name="connsiteX3-187" fmla="*/ 3445 w 10000"/>
                    <a:gd name="connsiteY3-188" fmla="*/ 99 h 10421"/>
                    <a:gd name="connsiteX4-189" fmla="*/ 10000 w 10000"/>
                    <a:gd name="connsiteY4-190" fmla="*/ 421 h 10421"/>
                    <a:gd name="connsiteX0-191" fmla="*/ 10000 w 10000"/>
                    <a:gd name="connsiteY0-192" fmla="*/ 480 h 10480"/>
                    <a:gd name="connsiteX1-193" fmla="*/ 1323 w 10000"/>
                    <a:gd name="connsiteY1-194" fmla="*/ 5840 h 10480"/>
                    <a:gd name="connsiteX2-195" fmla="*/ 0 w 10000"/>
                    <a:gd name="connsiteY2-196" fmla="*/ 1073 h 10480"/>
                    <a:gd name="connsiteX3-197" fmla="*/ 3445 w 10000"/>
                    <a:gd name="connsiteY3-198" fmla="*/ 158 h 10480"/>
                    <a:gd name="connsiteX4-199" fmla="*/ 10000 w 10000"/>
                    <a:gd name="connsiteY4-200" fmla="*/ 480 h 10480"/>
                    <a:gd name="connsiteX0-201" fmla="*/ 10000 w 10000"/>
                    <a:gd name="connsiteY0-202" fmla="*/ 480 h 10480"/>
                    <a:gd name="connsiteX1-203" fmla="*/ 1323 w 10000"/>
                    <a:gd name="connsiteY1-204" fmla="*/ 5840 h 10480"/>
                    <a:gd name="connsiteX2-205" fmla="*/ 0 w 10000"/>
                    <a:gd name="connsiteY2-206" fmla="*/ 1073 h 10480"/>
                    <a:gd name="connsiteX3-207" fmla="*/ 3445 w 10000"/>
                    <a:gd name="connsiteY3-208" fmla="*/ 158 h 10480"/>
                    <a:gd name="connsiteX4-209" fmla="*/ 10000 w 10000"/>
                    <a:gd name="connsiteY4-210" fmla="*/ 480 h 10480"/>
                    <a:gd name="connsiteX0-211" fmla="*/ 9755 w 9755"/>
                    <a:gd name="connsiteY0-212" fmla="*/ 607 h 10607"/>
                    <a:gd name="connsiteX1-213" fmla="*/ 1323 w 9755"/>
                    <a:gd name="connsiteY1-214" fmla="*/ 5840 h 10607"/>
                    <a:gd name="connsiteX2-215" fmla="*/ 0 w 9755"/>
                    <a:gd name="connsiteY2-216" fmla="*/ 1073 h 10607"/>
                    <a:gd name="connsiteX3-217" fmla="*/ 3445 w 9755"/>
                    <a:gd name="connsiteY3-218" fmla="*/ 158 h 10607"/>
                    <a:gd name="connsiteX4-219" fmla="*/ 9755 w 9755"/>
                    <a:gd name="connsiteY4-220" fmla="*/ 607 h 10607"/>
                    <a:gd name="connsiteX0-221" fmla="*/ 10000 w 10000"/>
                    <a:gd name="connsiteY0-222" fmla="*/ 572 h 10000"/>
                    <a:gd name="connsiteX1-223" fmla="*/ 1356 w 10000"/>
                    <a:gd name="connsiteY1-224" fmla="*/ 5506 h 10000"/>
                    <a:gd name="connsiteX2-225" fmla="*/ 0 w 10000"/>
                    <a:gd name="connsiteY2-226" fmla="*/ 1012 h 10000"/>
                    <a:gd name="connsiteX3-227" fmla="*/ 3532 w 10000"/>
                    <a:gd name="connsiteY3-228" fmla="*/ 149 h 10000"/>
                    <a:gd name="connsiteX4-229" fmla="*/ 10000 w 10000"/>
                    <a:gd name="connsiteY4-230" fmla="*/ 572 h 10000"/>
                    <a:gd name="connsiteX0-231" fmla="*/ 10000 w 10000"/>
                    <a:gd name="connsiteY0-232" fmla="*/ 572 h 10000"/>
                    <a:gd name="connsiteX1-233" fmla="*/ 1356 w 10000"/>
                    <a:gd name="connsiteY1-234" fmla="*/ 5506 h 10000"/>
                    <a:gd name="connsiteX2-235" fmla="*/ 0 w 10000"/>
                    <a:gd name="connsiteY2-236" fmla="*/ 1012 h 10000"/>
                    <a:gd name="connsiteX3-237" fmla="*/ 3532 w 10000"/>
                    <a:gd name="connsiteY3-238" fmla="*/ 149 h 10000"/>
                    <a:gd name="connsiteX4-239" fmla="*/ 10000 w 10000"/>
                    <a:gd name="connsiteY4-240" fmla="*/ 572 h 10000"/>
                    <a:gd name="connsiteX0-241" fmla="*/ 10000 w 10000"/>
                    <a:gd name="connsiteY0-242" fmla="*/ 572 h 9442"/>
                    <a:gd name="connsiteX1-243" fmla="*/ 1356 w 10000"/>
                    <a:gd name="connsiteY1-244" fmla="*/ 5506 h 9442"/>
                    <a:gd name="connsiteX2-245" fmla="*/ 0 w 10000"/>
                    <a:gd name="connsiteY2-246" fmla="*/ 1012 h 9442"/>
                    <a:gd name="connsiteX3-247" fmla="*/ 3532 w 10000"/>
                    <a:gd name="connsiteY3-248" fmla="*/ 149 h 9442"/>
                    <a:gd name="connsiteX4-249" fmla="*/ 10000 w 10000"/>
                    <a:gd name="connsiteY4-250" fmla="*/ 572 h 9442"/>
                    <a:gd name="connsiteX0-251" fmla="*/ 10000 w 10000"/>
                    <a:gd name="connsiteY0-252" fmla="*/ 606 h 10000"/>
                    <a:gd name="connsiteX1-253" fmla="*/ 1356 w 10000"/>
                    <a:gd name="connsiteY1-254" fmla="*/ 5831 h 10000"/>
                    <a:gd name="connsiteX2-255" fmla="*/ 0 w 10000"/>
                    <a:gd name="connsiteY2-256" fmla="*/ 1072 h 10000"/>
                    <a:gd name="connsiteX3-257" fmla="*/ 3532 w 10000"/>
                    <a:gd name="connsiteY3-258" fmla="*/ 158 h 10000"/>
                    <a:gd name="connsiteX4-259" fmla="*/ 10000 w 10000"/>
                    <a:gd name="connsiteY4-260" fmla="*/ 606 h 10000"/>
                    <a:gd name="connsiteX0-261" fmla="*/ 9996 w 9996"/>
                    <a:gd name="connsiteY0-262" fmla="*/ 606 h 10000"/>
                    <a:gd name="connsiteX1-263" fmla="*/ 1352 w 9996"/>
                    <a:gd name="connsiteY1-264" fmla="*/ 5831 h 10000"/>
                    <a:gd name="connsiteX2-265" fmla="*/ 0 w 9996"/>
                    <a:gd name="connsiteY2-266" fmla="*/ 1087 h 10000"/>
                    <a:gd name="connsiteX3-267" fmla="*/ 3528 w 9996"/>
                    <a:gd name="connsiteY3-268" fmla="*/ 158 h 10000"/>
                    <a:gd name="connsiteX4-269" fmla="*/ 9996 w 9996"/>
                    <a:gd name="connsiteY4-270" fmla="*/ 606 h 10000"/>
                    <a:gd name="connsiteX0-271" fmla="*/ 10037 w 10037"/>
                    <a:gd name="connsiteY0-272" fmla="*/ 606 h 10000"/>
                    <a:gd name="connsiteX1-273" fmla="*/ 1390 w 10037"/>
                    <a:gd name="connsiteY1-274" fmla="*/ 5831 h 10000"/>
                    <a:gd name="connsiteX2-275" fmla="*/ 0 w 10037"/>
                    <a:gd name="connsiteY2-276" fmla="*/ 1087 h 10000"/>
                    <a:gd name="connsiteX3-277" fmla="*/ 3566 w 10037"/>
                    <a:gd name="connsiteY3-278" fmla="*/ 158 h 10000"/>
                    <a:gd name="connsiteX4-279" fmla="*/ 10037 w 10037"/>
                    <a:gd name="connsiteY4-280" fmla="*/ 60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7" h="10000">
                      <a:moveTo>
                        <a:pt x="10037" y="606"/>
                      </a:moveTo>
                      <a:cubicBezTo>
                        <a:pt x="6785" y="10000"/>
                        <a:pt x="3116" y="7827"/>
                        <a:pt x="1390" y="5831"/>
                      </a:cubicBezTo>
                      <a:lnTo>
                        <a:pt x="0" y="1087"/>
                      </a:lnTo>
                      <a:cubicBezTo>
                        <a:pt x="1100" y="965"/>
                        <a:pt x="1575" y="0"/>
                        <a:pt x="3566" y="158"/>
                      </a:cubicBezTo>
                      <a:cubicBezTo>
                        <a:pt x="5894" y="740"/>
                        <a:pt x="8406" y="5267"/>
                        <a:pt x="10037" y="606"/>
                      </a:cubicBezTo>
                      <a:close/>
                    </a:path>
                  </a:pathLst>
                </a:custGeom>
                <a:gradFill rotWithShape="1">
                  <a:gsLst>
                    <a:gs pos="0">
                      <a:schemeClr val="accent1">
                        <a:alpha val="65000"/>
                      </a:schemeClr>
                    </a:gs>
                    <a:gs pos="100000">
                      <a:schemeClr val="accent2">
                        <a:alpha val="49000"/>
                      </a:schemeClr>
                    </a:gs>
                  </a:gsLst>
                  <a:lin ang="0" scaled="1"/>
                </a:gradFill>
                <a:ln w="9525">
                  <a:noFill/>
                  <a:round/>
                </a:ln>
                <a:effectLst/>
              </p:spPr>
              <p:txBody>
                <a:bodyPr/>
                <a:lstStyle/>
                <a:p>
                  <a:endParaRPr lang="en-US">
                    <a:solidFill>
                      <a:srgbClr val="000000"/>
                    </a:solidFill>
                  </a:endParaRPr>
                </a:p>
              </p:txBody>
            </p:sp>
            <p:sp>
              <p:nvSpPr>
                <p:cNvPr id="16" name="Freeform 34"/>
                <p:cNvSpPr/>
                <p:nvPr/>
              </p:nvSpPr>
              <p:spPr bwMode="gray">
                <a:xfrm>
                  <a:off x="182" y="234"/>
                  <a:ext cx="1487" cy="228"/>
                </a:xfrm>
                <a:custGeom>
                  <a:avLst/>
                  <a:gdLst>
                    <a:gd name="connsiteX0" fmla="*/ 8815 w 8815"/>
                    <a:gd name="connsiteY0" fmla="*/ 1056 h 10000"/>
                    <a:gd name="connsiteX1" fmla="*/ 0 w 8815"/>
                    <a:gd name="connsiteY1" fmla="*/ 0 h 10000"/>
                    <a:gd name="connsiteX2" fmla="*/ 8815 w 8815"/>
                    <a:gd name="connsiteY2" fmla="*/ 1056 h 10000"/>
                    <a:gd name="connsiteX0-1" fmla="*/ 10000 w 10000"/>
                    <a:gd name="connsiteY0-2" fmla="*/ 1056 h 10000"/>
                    <a:gd name="connsiteX1-3" fmla="*/ 0 w 10000"/>
                    <a:gd name="connsiteY1-4" fmla="*/ 0 h 10000"/>
                    <a:gd name="connsiteX2-5" fmla="*/ 10000 w 10000"/>
                    <a:gd name="connsiteY2-6" fmla="*/ 1056 h 10000"/>
                    <a:gd name="connsiteX0-7" fmla="*/ 10000 w 10000"/>
                    <a:gd name="connsiteY0-8" fmla="*/ 1056 h 7836"/>
                    <a:gd name="connsiteX1-9" fmla="*/ 0 w 10000"/>
                    <a:gd name="connsiteY1-10" fmla="*/ 0 h 7836"/>
                    <a:gd name="connsiteX2-11" fmla="*/ 10000 w 10000"/>
                    <a:gd name="connsiteY2-12" fmla="*/ 1056 h 7836"/>
                    <a:gd name="connsiteX0-13" fmla="*/ 10469 w 10469"/>
                    <a:gd name="connsiteY0-14" fmla="*/ 1219 h 10000"/>
                    <a:gd name="connsiteX1-15" fmla="*/ 0 w 10469"/>
                    <a:gd name="connsiteY1-16" fmla="*/ 0 h 10000"/>
                    <a:gd name="connsiteX2-17" fmla="*/ 10469 w 10469"/>
                    <a:gd name="connsiteY2-18" fmla="*/ 1219 h 10000"/>
                  </a:gdLst>
                  <a:ahLst/>
                  <a:cxnLst>
                    <a:cxn ang="0">
                      <a:pos x="connsiteX0-1" y="connsiteY0-2"/>
                    </a:cxn>
                    <a:cxn ang="0">
                      <a:pos x="connsiteX1-3" y="connsiteY1-4"/>
                    </a:cxn>
                    <a:cxn ang="0">
                      <a:pos x="connsiteX2-5" y="connsiteY2-6"/>
                    </a:cxn>
                  </a:cxnLst>
                  <a:rect l="l" t="t" r="r" b="b"/>
                  <a:pathLst>
                    <a:path w="10469" h="10000">
                      <a:moveTo>
                        <a:pt x="10469" y="1219"/>
                      </a:moveTo>
                      <a:cubicBezTo>
                        <a:pt x="8892" y="6350"/>
                        <a:pt x="4368" y="10000"/>
                        <a:pt x="0" y="0"/>
                      </a:cubicBezTo>
                      <a:cubicBezTo>
                        <a:pt x="4287" y="8110"/>
                        <a:pt x="9103" y="5078"/>
                        <a:pt x="10469" y="1219"/>
                      </a:cubicBezTo>
                      <a:close/>
                    </a:path>
                  </a:pathLst>
                </a:custGeom>
                <a:gradFill rotWithShape="1">
                  <a:gsLst>
                    <a:gs pos="0">
                      <a:schemeClr val="accent1">
                        <a:alpha val="0"/>
                      </a:schemeClr>
                    </a:gs>
                    <a:gs pos="50000">
                      <a:schemeClr val="accent1">
                        <a:gamma/>
                        <a:tint val="0"/>
                        <a:invGamma/>
                      </a:schemeClr>
                    </a:gs>
                    <a:gs pos="100000">
                      <a:schemeClr val="accent1">
                        <a:alpha val="0"/>
                      </a:schemeClr>
                    </a:gs>
                  </a:gsLst>
                  <a:lin ang="0" scaled="1"/>
                </a:gradFill>
                <a:ln w="9525">
                  <a:noFill/>
                  <a:round/>
                </a:ln>
                <a:effectLst/>
              </p:spPr>
              <p:txBody>
                <a:bodyPr/>
                <a:lstStyle/>
                <a:p>
                  <a:endParaRPr lang="en-US">
                    <a:solidFill>
                      <a:srgbClr val="000000"/>
                    </a:solidFill>
                  </a:endParaRPr>
                </a:p>
              </p:txBody>
            </p:sp>
          </p:grpSp>
        </p:grpSp>
      </p:gr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3000"/>
            <a:lum/>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5"/>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1F2E6E22-D398-4DF9-AF7B-FF58CF70C592}" type="datetimeFigureOut">
              <a:rPr lang="en-US" smtClean="0">
                <a:solidFill>
                  <a:srgbClr val="000000">
                    <a:tint val="75000"/>
                  </a:srgbClr>
                </a:solidFill>
              </a:rPr>
              <a:t>24/5/2024</a:t>
            </a:fld>
            <a:endParaRPr lang="en-US">
              <a:solidFill>
                <a:srgbClr val="000000">
                  <a:tint val="75000"/>
                </a:srgbClr>
              </a:solidFill>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solidFill>
                <a:srgbClr val="000000">
                  <a:tint val="75000"/>
                </a:srgbClr>
              </a:solidFill>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769F688-6BE6-4D1F-8996-FA6EFD8FF9AB}" type="slidenum">
              <a:rPr lang="en-US" smtClean="0">
                <a:solidFill>
                  <a:srgbClr val="000000">
                    <a:tint val="75000"/>
                  </a:srgbClr>
                </a:solidFill>
              </a:rPr>
              <a:t>‹#›</a:t>
            </a:fld>
            <a:endParaRPr lang="en-US">
              <a:solidFill>
                <a:srgbClr val="000000">
                  <a:tint val="75000"/>
                </a:srgbClr>
              </a:solidFill>
            </a:endParaRPr>
          </a:p>
        </p:txBody>
      </p:sp>
      <p:grpSp>
        <p:nvGrpSpPr>
          <p:cNvPr id="7" name="Group 6"/>
          <p:cNvGrpSpPr/>
          <p:nvPr userDrawn="1"/>
        </p:nvGrpSpPr>
        <p:grpSpPr bwMode="ltGray">
          <a:xfrm>
            <a:off x="-44634" y="-828276"/>
            <a:ext cx="9242352" cy="7900924"/>
            <a:chOff x="-44634" y="-828276"/>
            <a:chExt cx="9242352" cy="7900924"/>
          </a:xfrm>
        </p:grpSpPr>
        <p:grpSp>
          <p:nvGrpSpPr>
            <p:cNvPr id="8" name="Group 16"/>
            <p:cNvGrpSpPr/>
            <p:nvPr/>
          </p:nvGrpSpPr>
          <p:grpSpPr bwMode="ltGray">
            <a:xfrm>
              <a:off x="5398459" y="-18650"/>
              <a:ext cx="3799259" cy="7091298"/>
              <a:chOff x="5398459" y="-18650"/>
              <a:chExt cx="3799259" cy="7091298"/>
            </a:xfrm>
          </p:grpSpPr>
          <p:sp>
            <p:nvSpPr>
              <p:cNvPr id="10" name="Freeform 9"/>
              <p:cNvSpPr/>
              <p:nvPr/>
            </p:nvSpPr>
            <p:spPr bwMode="ltGray">
              <a:xfrm rot="16200000">
                <a:off x="6753427" y="-1057079"/>
                <a:ext cx="1352147" cy="3429005"/>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4295725 w 7831575"/>
                  <a:gd name="connsiteY4-298" fmla="*/ 4600981 h 6778171"/>
                  <a:gd name="connsiteX5-299" fmla="*/ 705060 w 7831575"/>
                  <a:gd name="connsiteY5-300" fmla="*/ 6778171 h 6778171"/>
                  <a:gd name="connsiteX6-301" fmla="*/ 0 w 7831575"/>
                  <a:gd name="connsiteY6-302" fmla="*/ 6770914 h 6778171"/>
                  <a:gd name="connsiteX0-303" fmla="*/ 0 w 7859654"/>
                  <a:gd name="connsiteY0-304" fmla="*/ 6770914 h 6778171"/>
                  <a:gd name="connsiteX1-305" fmla="*/ 3346660 w 7859654"/>
                  <a:gd name="connsiteY1-306" fmla="*/ 2743200 h 6778171"/>
                  <a:gd name="connsiteX2-307" fmla="*/ 7831575 w 7859654"/>
                  <a:gd name="connsiteY2-308" fmla="*/ 0 h 6778171"/>
                  <a:gd name="connsiteX3-309" fmla="*/ 7859654 w 7859654"/>
                  <a:gd name="connsiteY3-310" fmla="*/ 2049830 h 6778171"/>
                  <a:gd name="connsiteX4-311" fmla="*/ 4295725 w 7859654"/>
                  <a:gd name="connsiteY4-312" fmla="*/ 4600981 h 6778171"/>
                  <a:gd name="connsiteX5-313" fmla="*/ 705060 w 7859654"/>
                  <a:gd name="connsiteY5-314" fmla="*/ 6778171 h 6778171"/>
                  <a:gd name="connsiteX6-315" fmla="*/ 0 w 7859654"/>
                  <a:gd name="connsiteY6-316" fmla="*/ 6770914 h 6778171"/>
                  <a:gd name="connsiteX0-317" fmla="*/ 0 w 7859654"/>
                  <a:gd name="connsiteY0-318" fmla="*/ 6770914 h 6778171"/>
                  <a:gd name="connsiteX1-319" fmla="*/ 3346660 w 7859654"/>
                  <a:gd name="connsiteY1-320" fmla="*/ 2743200 h 6778171"/>
                  <a:gd name="connsiteX2-321" fmla="*/ 7831575 w 7859654"/>
                  <a:gd name="connsiteY2-322" fmla="*/ 0 h 6778171"/>
                  <a:gd name="connsiteX3-323" fmla="*/ 7859654 w 7859654"/>
                  <a:gd name="connsiteY3-324" fmla="*/ 2049830 h 6778171"/>
                  <a:gd name="connsiteX4-325" fmla="*/ 4348885 w 7859654"/>
                  <a:gd name="connsiteY4-326" fmla="*/ 4773690 h 6778171"/>
                  <a:gd name="connsiteX5-327" fmla="*/ 705060 w 7859654"/>
                  <a:gd name="connsiteY5-328" fmla="*/ 6778171 h 6778171"/>
                  <a:gd name="connsiteX6-329" fmla="*/ 0 w 7859654"/>
                  <a:gd name="connsiteY6-330" fmla="*/ 6770914 h 6778171"/>
                  <a:gd name="connsiteX0-331" fmla="*/ 0 w 7859654"/>
                  <a:gd name="connsiteY0-332" fmla="*/ 6770914 h 6778171"/>
                  <a:gd name="connsiteX1-333" fmla="*/ 3346660 w 7859654"/>
                  <a:gd name="connsiteY1-334" fmla="*/ 2743200 h 6778171"/>
                  <a:gd name="connsiteX2-335" fmla="*/ 7831575 w 7859654"/>
                  <a:gd name="connsiteY2-336" fmla="*/ 0 h 6778171"/>
                  <a:gd name="connsiteX3-337" fmla="*/ 7859654 w 7859654"/>
                  <a:gd name="connsiteY3-338" fmla="*/ 2049830 h 6778171"/>
                  <a:gd name="connsiteX4-339" fmla="*/ 4348885 w 7859654"/>
                  <a:gd name="connsiteY4-340" fmla="*/ 4773690 h 6778171"/>
                  <a:gd name="connsiteX5-341" fmla="*/ 705060 w 7859654"/>
                  <a:gd name="connsiteY5-342" fmla="*/ 6778171 h 6778171"/>
                  <a:gd name="connsiteX6-343" fmla="*/ 0 w 7859654"/>
                  <a:gd name="connsiteY6-344" fmla="*/ 6770914 h 6778171"/>
                  <a:gd name="connsiteX0-345" fmla="*/ 0 w 7859654"/>
                  <a:gd name="connsiteY0-346" fmla="*/ 6770914 h 6778171"/>
                  <a:gd name="connsiteX1-347" fmla="*/ 3346660 w 7859654"/>
                  <a:gd name="connsiteY1-348" fmla="*/ 2743200 h 6778171"/>
                  <a:gd name="connsiteX2-349" fmla="*/ 7831575 w 7859654"/>
                  <a:gd name="connsiteY2-350" fmla="*/ 0 h 6778171"/>
                  <a:gd name="connsiteX3-351" fmla="*/ 7859654 w 7859654"/>
                  <a:gd name="connsiteY3-352" fmla="*/ 2049830 h 6778171"/>
                  <a:gd name="connsiteX4-353" fmla="*/ 4348885 w 7859654"/>
                  <a:gd name="connsiteY4-354" fmla="*/ 4773690 h 6778171"/>
                  <a:gd name="connsiteX5-355" fmla="*/ 705060 w 7859654"/>
                  <a:gd name="connsiteY5-356" fmla="*/ 6778171 h 6778171"/>
                  <a:gd name="connsiteX6-357" fmla="*/ 0 w 7859654"/>
                  <a:gd name="connsiteY6-358" fmla="*/ 6770914 h 6778171"/>
                  <a:gd name="connsiteX0-359" fmla="*/ 0 w 7859654"/>
                  <a:gd name="connsiteY0-360" fmla="*/ 6770914 h 6778171"/>
                  <a:gd name="connsiteX1-361" fmla="*/ 3346660 w 7859654"/>
                  <a:gd name="connsiteY1-362" fmla="*/ 2743200 h 6778171"/>
                  <a:gd name="connsiteX2-363" fmla="*/ 7831575 w 7859654"/>
                  <a:gd name="connsiteY2-364" fmla="*/ 0 h 6778171"/>
                  <a:gd name="connsiteX3-365" fmla="*/ 7859654 w 7859654"/>
                  <a:gd name="connsiteY3-366" fmla="*/ 2049830 h 6778171"/>
                  <a:gd name="connsiteX4-367" fmla="*/ 4339607 w 7859654"/>
                  <a:gd name="connsiteY4-368" fmla="*/ 4719832 h 6778171"/>
                  <a:gd name="connsiteX5-369" fmla="*/ 705060 w 7859654"/>
                  <a:gd name="connsiteY5-370" fmla="*/ 6778171 h 6778171"/>
                  <a:gd name="connsiteX6-371" fmla="*/ 0 w 7859654"/>
                  <a:gd name="connsiteY6-372" fmla="*/ 6770914 h 6778171"/>
                  <a:gd name="connsiteX0-373" fmla="*/ 0 w 7859654"/>
                  <a:gd name="connsiteY0-374" fmla="*/ 6770914 h 6778171"/>
                  <a:gd name="connsiteX1-375" fmla="*/ 3346660 w 7859654"/>
                  <a:gd name="connsiteY1-376" fmla="*/ 2743200 h 6778171"/>
                  <a:gd name="connsiteX2-377" fmla="*/ 7831575 w 7859654"/>
                  <a:gd name="connsiteY2-378" fmla="*/ 0 h 6778171"/>
                  <a:gd name="connsiteX3-379" fmla="*/ 7859654 w 7859654"/>
                  <a:gd name="connsiteY3-380" fmla="*/ 2049830 h 6778171"/>
                  <a:gd name="connsiteX4-381" fmla="*/ 4339607 w 7859654"/>
                  <a:gd name="connsiteY4-382" fmla="*/ 4719832 h 6778171"/>
                  <a:gd name="connsiteX5-383" fmla="*/ 705060 w 7859654"/>
                  <a:gd name="connsiteY5-384" fmla="*/ 6778171 h 6778171"/>
                  <a:gd name="connsiteX6-385" fmla="*/ 0 w 7859654"/>
                  <a:gd name="connsiteY6-386" fmla="*/ 6770914 h 6778171"/>
                  <a:gd name="connsiteX0-387" fmla="*/ 0 w 7475542"/>
                  <a:gd name="connsiteY0-388" fmla="*/ 6770914 h 6778171"/>
                  <a:gd name="connsiteX1-389" fmla="*/ 2962548 w 7475542"/>
                  <a:gd name="connsiteY1-390" fmla="*/ 2743200 h 6778171"/>
                  <a:gd name="connsiteX2-391" fmla="*/ 7447463 w 7475542"/>
                  <a:gd name="connsiteY2-392" fmla="*/ 0 h 6778171"/>
                  <a:gd name="connsiteX3-393" fmla="*/ 7475542 w 7475542"/>
                  <a:gd name="connsiteY3-394" fmla="*/ 2049830 h 6778171"/>
                  <a:gd name="connsiteX4-395" fmla="*/ 3955495 w 7475542"/>
                  <a:gd name="connsiteY4-396" fmla="*/ 4719832 h 6778171"/>
                  <a:gd name="connsiteX5-397" fmla="*/ 320948 w 7475542"/>
                  <a:gd name="connsiteY5-398" fmla="*/ 6778171 h 6778171"/>
                  <a:gd name="connsiteX6-399" fmla="*/ 0 w 7475542"/>
                  <a:gd name="connsiteY6-400" fmla="*/ 6770914 h 6778171"/>
                  <a:gd name="connsiteX0-401" fmla="*/ 0 w 7475542"/>
                  <a:gd name="connsiteY0-402" fmla="*/ 6770914 h 6778171"/>
                  <a:gd name="connsiteX1-403" fmla="*/ 2962548 w 7475542"/>
                  <a:gd name="connsiteY1-404" fmla="*/ 2743200 h 6778171"/>
                  <a:gd name="connsiteX2-405" fmla="*/ 7447463 w 7475542"/>
                  <a:gd name="connsiteY2-406" fmla="*/ 0 h 6778171"/>
                  <a:gd name="connsiteX3-407" fmla="*/ 7475542 w 7475542"/>
                  <a:gd name="connsiteY3-408" fmla="*/ 2049830 h 6778171"/>
                  <a:gd name="connsiteX4-409" fmla="*/ 3955495 w 7475542"/>
                  <a:gd name="connsiteY4-410" fmla="*/ 4719832 h 6778171"/>
                  <a:gd name="connsiteX5-411" fmla="*/ 320948 w 7475542"/>
                  <a:gd name="connsiteY5-412" fmla="*/ 6778171 h 6778171"/>
                  <a:gd name="connsiteX6-413" fmla="*/ 0 w 7475542"/>
                  <a:gd name="connsiteY6-414" fmla="*/ 6770914 h 6778171"/>
                  <a:gd name="connsiteX0-415" fmla="*/ 0 w 7312842"/>
                  <a:gd name="connsiteY0-416" fmla="*/ 6792363 h 6792363"/>
                  <a:gd name="connsiteX1-417" fmla="*/ 2799848 w 7312842"/>
                  <a:gd name="connsiteY1-418" fmla="*/ 2743200 h 6792363"/>
                  <a:gd name="connsiteX2-419" fmla="*/ 7284763 w 7312842"/>
                  <a:gd name="connsiteY2-420" fmla="*/ 0 h 6792363"/>
                  <a:gd name="connsiteX3-421" fmla="*/ 7312842 w 7312842"/>
                  <a:gd name="connsiteY3-422" fmla="*/ 2049830 h 6792363"/>
                  <a:gd name="connsiteX4-423" fmla="*/ 3792795 w 7312842"/>
                  <a:gd name="connsiteY4-424" fmla="*/ 4719832 h 6792363"/>
                  <a:gd name="connsiteX5-425" fmla="*/ 158248 w 7312842"/>
                  <a:gd name="connsiteY5-426" fmla="*/ 6778171 h 6792363"/>
                  <a:gd name="connsiteX6-427" fmla="*/ 0 w 7312842"/>
                  <a:gd name="connsiteY6-428" fmla="*/ 6792363 h 6792363"/>
                  <a:gd name="connsiteX0-429" fmla="*/ 0 w 7312842"/>
                  <a:gd name="connsiteY0-430" fmla="*/ 6792363 h 6792363"/>
                  <a:gd name="connsiteX1-431" fmla="*/ 2799848 w 7312842"/>
                  <a:gd name="connsiteY1-432" fmla="*/ 2743200 h 6792363"/>
                  <a:gd name="connsiteX2-433" fmla="*/ 7284763 w 7312842"/>
                  <a:gd name="connsiteY2-434" fmla="*/ 0 h 6792363"/>
                  <a:gd name="connsiteX3-435" fmla="*/ 7312842 w 7312842"/>
                  <a:gd name="connsiteY3-436" fmla="*/ 2049830 h 6792363"/>
                  <a:gd name="connsiteX4-437" fmla="*/ 3792795 w 7312842"/>
                  <a:gd name="connsiteY4-438" fmla="*/ 4719832 h 6792363"/>
                  <a:gd name="connsiteX5-439" fmla="*/ 158248 w 7312842"/>
                  <a:gd name="connsiteY5-440" fmla="*/ 6778171 h 6792363"/>
                  <a:gd name="connsiteX6-441" fmla="*/ 0 w 7312842"/>
                  <a:gd name="connsiteY6-442" fmla="*/ 6792363 h 6792363"/>
                  <a:gd name="connsiteX0-443" fmla="*/ 0 w 7329169"/>
                  <a:gd name="connsiteY0-444" fmla="*/ 6792363 h 6792363"/>
                  <a:gd name="connsiteX1-445" fmla="*/ 2799848 w 7329169"/>
                  <a:gd name="connsiteY1-446" fmla="*/ 2743200 h 6792363"/>
                  <a:gd name="connsiteX2-447" fmla="*/ 7284763 w 7329169"/>
                  <a:gd name="connsiteY2-448" fmla="*/ 0 h 6792363"/>
                  <a:gd name="connsiteX3-449" fmla="*/ 7329169 w 7329169"/>
                  <a:gd name="connsiteY3-450" fmla="*/ 2201620 h 6792363"/>
                  <a:gd name="connsiteX4-451" fmla="*/ 3792795 w 7329169"/>
                  <a:gd name="connsiteY4-452" fmla="*/ 4719832 h 6792363"/>
                  <a:gd name="connsiteX5-453" fmla="*/ 158248 w 7329169"/>
                  <a:gd name="connsiteY5-454" fmla="*/ 6778171 h 6792363"/>
                  <a:gd name="connsiteX6-455" fmla="*/ 0 w 7329169"/>
                  <a:gd name="connsiteY6-456" fmla="*/ 6792363 h 6792363"/>
                  <a:gd name="connsiteX0-457" fmla="*/ 0 w 7329169"/>
                  <a:gd name="connsiteY0-458" fmla="*/ 6792363 h 6792363"/>
                  <a:gd name="connsiteX1-459" fmla="*/ 2799848 w 7329169"/>
                  <a:gd name="connsiteY1-460" fmla="*/ 2743200 h 6792363"/>
                  <a:gd name="connsiteX2-461" fmla="*/ 7284763 w 7329169"/>
                  <a:gd name="connsiteY2-462" fmla="*/ 0 h 6792363"/>
                  <a:gd name="connsiteX3-463" fmla="*/ 7329169 w 7329169"/>
                  <a:gd name="connsiteY3-464" fmla="*/ 2935930 h 6792363"/>
                  <a:gd name="connsiteX4-465" fmla="*/ 3792795 w 7329169"/>
                  <a:gd name="connsiteY4-466" fmla="*/ 4719832 h 6792363"/>
                  <a:gd name="connsiteX5-467" fmla="*/ 158248 w 7329169"/>
                  <a:gd name="connsiteY5-468" fmla="*/ 6778171 h 6792363"/>
                  <a:gd name="connsiteX6-469" fmla="*/ 0 w 7329169"/>
                  <a:gd name="connsiteY6-470" fmla="*/ 6792363 h 6792363"/>
                  <a:gd name="connsiteX0-471" fmla="*/ 0 w 7329169"/>
                  <a:gd name="connsiteY0-472" fmla="*/ 6792363 h 6792363"/>
                  <a:gd name="connsiteX1-473" fmla="*/ 2799848 w 7329169"/>
                  <a:gd name="connsiteY1-474" fmla="*/ 2743200 h 6792363"/>
                  <a:gd name="connsiteX2-475" fmla="*/ 7284763 w 7329169"/>
                  <a:gd name="connsiteY2-476" fmla="*/ 0 h 6792363"/>
                  <a:gd name="connsiteX3-477" fmla="*/ 7329169 w 7329169"/>
                  <a:gd name="connsiteY3-478" fmla="*/ 2935930 h 6792363"/>
                  <a:gd name="connsiteX4-479" fmla="*/ 3792797 w 7329169"/>
                  <a:gd name="connsiteY4-480" fmla="*/ 4719832 h 6792363"/>
                  <a:gd name="connsiteX5-481" fmla="*/ 158248 w 7329169"/>
                  <a:gd name="connsiteY5-482" fmla="*/ 6778171 h 6792363"/>
                  <a:gd name="connsiteX6-483" fmla="*/ 0 w 7329169"/>
                  <a:gd name="connsiteY6-484" fmla="*/ 6792363 h 6792363"/>
                  <a:gd name="connsiteX0-485" fmla="*/ 0 w 7329169"/>
                  <a:gd name="connsiteY0-486" fmla="*/ 6792363 h 6792363"/>
                  <a:gd name="connsiteX1-487" fmla="*/ 2799848 w 7329169"/>
                  <a:gd name="connsiteY1-488" fmla="*/ 2743200 h 6792363"/>
                  <a:gd name="connsiteX2-489" fmla="*/ 7284763 w 7329169"/>
                  <a:gd name="connsiteY2-490" fmla="*/ 0 h 6792363"/>
                  <a:gd name="connsiteX3-491" fmla="*/ 7329169 w 7329169"/>
                  <a:gd name="connsiteY3-492" fmla="*/ 2935930 h 6792363"/>
                  <a:gd name="connsiteX4-493" fmla="*/ 158248 w 7329169"/>
                  <a:gd name="connsiteY4-494" fmla="*/ 6778171 h 6792363"/>
                  <a:gd name="connsiteX5-495" fmla="*/ 0 w 7329169"/>
                  <a:gd name="connsiteY5-496" fmla="*/ 6792363 h 6792363"/>
                  <a:gd name="connsiteX0-497" fmla="*/ 420372 w 7170922"/>
                  <a:gd name="connsiteY0-498" fmla="*/ 6438594 h 6778171"/>
                  <a:gd name="connsiteX1-499" fmla="*/ 2641601 w 7170922"/>
                  <a:gd name="connsiteY1-500" fmla="*/ 2743200 h 6778171"/>
                  <a:gd name="connsiteX2-501" fmla="*/ 7126516 w 7170922"/>
                  <a:gd name="connsiteY2-502" fmla="*/ 0 h 6778171"/>
                  <a:gd name="connsiteX3-503" fmla="*/ 7170922 w 7170922"/>
                  <a:gd name="connsiteY3-504" fmla="*/ 2935930 h 6778171"/>
                  <a:gd name="connsiteX4-505" fmla="*/ 1 w 7170922"/>
                  <a:gd name="connsiteY4-506" fmla="*/ 6778171 h 6778171"/>
                  <a:gd name="connsiteX5-507" fmla="*/ 420372 w 7170922"/>
                  <a:gd name="connsiteY5-508" fmla="*/ 6438594 h 6778171"/>
                  <a:gd name="connsiteX0-509" fmla="*/ 420372 w 7265328"/>
                  <a:gd name="connsiteY0-510" fmla="*/ 6438594 h 7510630"/>
                  <a:gd name="connsiteX1-511" fmla="*/ 2641601 w 7265328"/>
                  <a:gd name="connsiteY1-512" fmla="*/ 2743200 h 7510630"/>
                  <a:gd name="connsiteX2-513" fmla="*/ 7126516 w 7265328"/>
                  <a:gd name="connsiteY2-514" fmla="*/ 0 h 7510630"/>
                  <a:gd name="connsiteX3-515" fmla="*/ 7265328 w 7265328"/>
                  <a:gd name="connsiteY3-516" fmla="*/ 6380936 h 7510630"/>
                  <a:gd name="connsiteX4-517" fmla="*/ 1 w 7265328"/>
                  <a:gd name="connsiteY4-518" fmla="*/ 6778171 h 7510630"/>
                  <a:gd name="connsiteX5-519" fmla="*/ 420372 w 7265328"/>
                  <a:gd name="connsiteY5-520" fmla="*/ 6438594 h 7510630"/>
                  <a:gd name="connsiteX0-521" fmla="*/ 420372 w 7265328"/>
                  <a:gd name="connsiteY0-522" fmla="*/ 6438594 h 6778171"/>
                  <a:gd name="connsiteX1-523" fmla="*/ 2641601 w 7265328"/>
                  <a:gd name="connsiteY1-524" fmla="*/ 2743200 h 6778171"/>
                  <a:gd name="connsiteX2-525" fmla="*/ 7126516 w 7265328"/>
                  <a:gd name="connsiteY2-526" fmla="*/ 0 h 6778171"/>
                  <a:gd name="connsiteX3-527" fmla="*/ 7265328 w 7265328"/>
                  <a:gd name="connsiteY3-528" fmla="*/ 6380936 h 6778171"/>
                  <a:gd name="connsiteX4-529" fmla="*/ 1 w 7265328"/>
                  <a:gd name="connsiteY4-530" fmla="*/ 6778171 h 6778171"/>
                  <a:gd name="connsiteX5-531" fmla="*/ 420372 w 7265328"/>
                  <a:gd name="connsiteY5-532" fmla="*/ 6438594 h 6778171"/>
                  <a:gd name="connsiteX0-533" fmla="*/ 758917 w 7603873"/>
                  <a:gd name="connsiteY0-534" fmla="*/ 6438594 h 6809680"/>
                  <a:gd name="connsiteX1-535" fmla="*/ 2980146 w 7603873"/>
                  <a:gd name="connsiteY1-536" fmla="*/ 2743200 h 6809680"/>
                  <a:gd name="connsiteX2-537" fmla="*/ 7465061 w 7603873"/>
                  <a:gd name="connsiteY2-538" fmla="*/ 0 h 6809680"/>
                  <a:gd name="connsiteX3-539" fmla="*/ 7603873 w 7603873"/>
                  <a:gd name="connsiteY3-540" fmla="*/ 6380936 h 6809680"/>
                  <a:gd name="connsiteX4-541" fmla="*/ 0 w 7603873"/>
                  <a:gd name="connsiteY4-542" fmla="*/ 6809680 h 6809680"/>
                  <a:gd name="connsiteX5-543" fmla="*/ 758917 w 7603873"/>
                  <a:gd name="connsiteY5-544" fmla="*/ 6438594 h 6809680"/>
                  <a:gd name="connsiteX0-545" fmla="*/ 0 w 6844956"/>
                  <a:gd name="connsiteY0-546" fmla="*/ 6438594 h 6438594"/>
                  <a:gd name="connsiteX1-547" fmla="*/ 2221229 w 6844956"/>
                  <a:gd name="connsiteY1-548" fmla="*/ 2743200 h 6438594"/>
                  <a:gd name="connsiteX2-549" fmla="*/ 6706144 w 6844956"/>
                  <a:gd name="connsiteY2-550" fmla="*/ 0 h 6438594"/>
                  <a:gd name="connsiteX3-551" fmla="*/ 6844956 w 6844956"/>
                  <a:gd name="connsiteY3-552" fmla="*/ 6380936 h 6438594"/>
                  <a:gd name="connsiteX4-553" fmla="*/ 0 w 6844956"/>
                  <a:gd name="connsiteY4-554" fmla="*/ 6438594 h 6438594"/>
                  <a:gd name="connsiteX0-555" fmla="*/ 0 w 6844956"/>
                  <a:gd name="connsiteY0-556" fmla="*/ 6438596 h 6438596"/>
                  <a:gd name="connsiteX1-557" fmla="*/ 2221229 w 6844956"/>
                  <a:gd name="connsiteY1-558" fmla="*/ 2743202 h 6438596"/>
                  <a:gd name="connsiteX2-559" fmla="*/ 6750547 w 6844956"/>
                  <a:gd name="connsiteY2-560" fmla="*/ 1 h 6438596"/>
                  <a:gd name="connsiteX3-561" fmla="*/ 6844956 w 6844956"/>
                  <a:gd name="connsiteY3-562" fmla="*/ 6380938 h 6438596"/>
                  <a:gd name="connsiteX4-563" fmla="*/ 0 w 6844956"/>
                  <a:gd name="connsiteY4-564" fmla="*/ 6438596 h 6438596"/>
                  <a:gd name="connsiteX0-565" fmla="*/ 0 w 6844956"/>
                  <a:gd name="connsiteY0-566" fmla="*/ 6438594 h 6438594"/>
                  <a:gd name="connsiteX1-567" fmla="*/ 2221229 w 6844956"/>
                  <a:gd name="connsiteY1-568" fmla="*/ 2743200 h 6438594"/>
                  <a:gd name="connsiteX2-569" fmla="*/ 6750547 w 6844956"/>
                  <a:gd name="connsiteY2-570" fmla="*/ -1 h 6438594"/>
                  <a:gd name="connsiteX3-571" fmla="*/ 6844956 w 6844956"/>
                  <a:gd name="connsiteY3-572" fmla="*/ 6367842 h 6438594"/>
                  <a:gd name="connsiteX4-573" fmla="*/ 0 w 6844956"/>
                  <a:gd name="connsiteY4-574" fmla="*/ 6438594 h 6438594"/>
                  <a:gd name="connsiteX0-575" fmla="*/ -2 w 6844946"/>
                  <a:gd name="connsiteY0-576" fmla="*/ 6367849 h 6367850"/>
                  <a:gd name="connsiteX1-577" fmla="*/ 2221219 w 6844946"/>
                  <a:gd name="connsiteY1-578" fmla="*/ 2743202 h 6367850"/>
                  <a:gd name="connsiteX2-579" fmla="*/ 6750537 w 6844946"/>
                  <a:gd name="connsiteY2-580" fmla="*/ 1 h 6367850"/>
                  <a:gd name="connsiteX3-581" fmla="*/ 6844946 w 6844946"/>
                  <a:gd name="connsiteY3-582" fmla="*/ 6367844 h 6367850"/>
                  <a:gd name="connsiteX4-583" fmla="*/ -2 w 6844946"/>
                  <a:gd name="connsiteY4-584" fmla="*/ 6367849 h 6367850"/>
                  <a:gd name="connsiteX0-585" fmla="*/ -2 w 6844946"/>
                  <a:gd name="connsiteY0-586" fmla="*/ 6367847 h 6367846"/>
                  <a:gd name="connsiteX1-587" fmla="*/ 2221219 w 6844946"/>
                  <a:gd name="connsiteY1-588" fmla="*/ 2743200 h 6367846"/>
                  <a:gd name="connsiteX2-589" fmla="*/ 6750537 w 6844946"/>
                  <a:gd name="connsiteY2-590" fmla="*/ -1 h 6367846"/>
                  <a:gd name="connsiteX3-591" fmla="*/ 6844946 w 6844946"/>
                  <a:gd name="connsiteY3-592" fmla="*/ 6367842 h 6367846"/>
                  <a:gd name="connsiteX4-593" fmla="*/ -2 w 6844946"/>
                  <a:gd name="connsiteY4-594" fmla="*/ 6367847 h 6367846"/>
                  <a:gd name="connsiteX0-595" fmla="*/ -2 w 6844946"/>
                  <a:gd name="connsiteY0-596" fmla="*/ 6367849 h 6367850"/>
                  <a:gd name="connsiteX1-597" fmla="*/ 2221219 w 6844946"/>
                  <a:gd name="connsiteY1-598" fmla="*/ 2743202 h 6367850"/>
                  <a:gd name="connsiteX2-599" fmla="*/ 6750537 w 6844946"/>
                  <a:gd name="connsiteY2-600" fmla="*/ 1 h 6367850"/>
                  <a:gd name="connsiteX3-601" fmla="*/ 6844946 w 6844946"/>
                  <a:gd name="connsiteY3-602" fmla="*/ 6367844 h 6367850"/>
                  <a:gd name="connsiteX4-603" fmla="*/ -2 w 6844946"/>
                  <a:gd name="connsiteY4-604" fmla="*/ 6367849 h 6367850"/>
                  <a:gd name="connsiteX0-605" fmla="*/ -2 w 6844946"/>
                  <a:gd name="connsiteY0-606" fmla="*/ 6367847 h 6367846"/>
                  <a:gd name="connsiteX1-607" fmla="*/ 2221219 w 6844946"/>
                  <a:gd name="connsiteY1-608" fmla="*/ 2743200 h 6367846"/>
                  <a:gd name="connsiteX2-609" fmla="*/ 6750537 w 6844946"/>
                  <a:gd name="connsiteY2-610" fmla="*/ -1 h 6367846"/>
                  <a:gd name="connsiteX3-611" fmla="*/ 6844946 w 6844946"/>
                  <a:gd name="connsiteY3-612" fmla="*/ 6367842 h 6367846"/>
                  <a:gd name="connsiteX4-613" fmla="*/ -2 w 6844946"/>
                  <a:gd name="connsiteY4-614" fmla="*/ 6367847 h 6367846"/>
                  <a:gd name="connsiteX0-615" fmla="*/ -2 w 6844946"/>
                  <a:gd name="connsiteY0-616" fmla="*/ 6367849 h 6367850"/>
                  <a:gd name="connsiteX1-617" fmla="*/ 2221219 w 6844946"/>
                  <a:gd name="connsiteY1-618" fmla="*/ 2743202 h 6367850"/>
                  <a:gd name="connsiteX2-619" fmla="*/ 6750537 w 6844946"/>
                  <a:gd name="connsiteY2-620" fmla="*/ 1 h 6367850"/>
                  <a:gd name="connsiteX3-621" fmla="*/ 6844946 w 6844946"/>
                  <a:gd name="connsiteY3-622" fmla="*/ 6367844 h 6367850"/>
                  <a:gd name="connsiteX4-623" fmla="*/ -2 w 6844946"/>
                  <a:gd name="connsiteY4-624" fmla="*/ 6367849 h 63678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4946" h="6367850">
                    <a:moveTo>
                      <a:pt x="-2" y="6367849"/>
                    </a:moveTo>
                    <a:cubicBezTo>
                      <a:pt x="413816" y="4974221"/>
                      <a:pt x="567760" y="4195181"/>
                      <a:pt x="2221219" y="2743202"/>
                    </a:cubicBezTo>
                    <a:cubicBezTo>
                      <a:pt x="3874678" y="1291223"/>
                      <a:pt x="5723170" y="262636"/>
                      <a:pt x="6750537" y="1"/>
                    </a:cubicBezTo>
                    <a:lnTo>
                      <a:pt x="6844946" y="6367844"/>
                    </a:lnTo>
                    <a:lnTo>
                      <a:pt x="-2" y="6367849"/>
                    </a:lnTo>
                    <a:close/>
                  </a:path>
                </a:pathLst>
              </a:custGeom>
              <a:gradFill flip="none" rotWithShape="1">
                <a:gsLst>
                  <a:gs pos="0">
                    <a:schemeClr val="accent3">
                      <a:alpha val="42000"/>
                    </a:schemeClr>
                  </a:gs>
                  <a:gs pos="61000">
                    <a:schemeClr val="accent3">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Freeform 5"/>
              <p:cNvSpPr/>
              <p:nvPr/>
            </p:nvSpPr>
            <p:spPr bwMode="ltGray">
              <a:xfrm rot="329712">
                <a:off x="5398459" y="5953630"/>
                <a:ext cx="3763492" cy="1119018"/>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02362"/>
                  <a:gd name="connsiteY0-468" fmla="*/ 6807831 h 6807831"/>
                  <a:gd name="connsiteX1-469" fmla="*/ 3474030 w 8302362"/>
                  <a:gd name="connsiteY1-470" fmla="*/ 3059313 h 6807831"/>
                  <a:gd name="connsiteX2-471" fmla="*/ 7936511 w 8302362"/>
                  <a:gd name="connsiteY2-472" fmla="*/ 0 h 6807831"/>
                  <a:gd name="connsiteX3-473" fmla="*/ 8302362 w 8302362"/>
                  <a:gd name="connsiteY3-474" fmla="*/ 2989396 h 6807831"/>
                  <a:gd name="connsiteX4-475" fmla="*/ 4415300 w 8302362"/>
                  <a:gd name="connsiteY4-476" fmla="*/ 5057409 h 6807831"/>
                  <a:gd name="connsiteX5-477" fmla="*/ 1537673 w 8302362"/>
                  <a:gd name="connsiteY5-478" fmla="*/ 6585609 h 6807831"/>
                  <a:gd name="connsiteX6-479" fmla="*/ 0 w 8302362"/>
                  <a:gd name="connsiteY6-480" fmla="*/ 6807831 h 6807831"/>
                  <a:gd name="connsiteX0-481" fmla="*/ 0 w 8302362"/>
                  <a:gd name="connsiteY0-482" fmla="*/ 6773678 h 6773678"/>
                  <a:gd name="connsiteX1-483" fmla="*/ 3474030 w 8302362"/>
                  <a:gd name="connsiteY1-484" fmla="*/ 3025160 h 6773678"/>
                  <a:gd name="connsiteX2-485" fmla="*/ 7939758 w 8302362"/>
                  <a:gd name="connsiteY2-486" fmla="*/ 0 h 6773678"/>
                  <a:gd name="connsiteX3-487" fmla="*/ 8302362 w 8302362"/>
                  <a:gd name="connsiteY3-488" fmla="*/ 2955243 h 6773678"/>
                  <a:gd name="connsiteX4-489" fmla="*/ 4415300 w 8302362"/>
                  <a:gd name="connsiteY4-490" fmla="*/ 5023256 h 6773678"/>
                  <a:gd name="connsiteX5-491" fmla="*/ 1537673 w 8302362"/>
                  <a:gd name="connsiteY5-492" fmla="*/ 6551456 h 6773678"/>
                  <a:gd name="connsiteX6-493" fmla="*/ 0 w 8302362"/>
                  <a:gd name="connsiteY6-494" fmla="*/ 6773678 h 6773678"/>
                  <a:gd name="connsiteX0-495" fmla="*/ 0 w 8302362"/>
                  <a:gd name="connsiteY0-496" fmla="*/ 6773678 h 6773678"/>
                  <a:gd name="connsiteX1-497" fmla="*/ 3474030 w 8302362"/>
                  <a:gd name="connsiteY1-498" fmla="*/ 3025160 h 6773678"/>
                  <a:gd name="connsiteX2-499" fmla="*/ 7939758 w 8302362"/>
                  <a:gd name="connsiteY2-500" fmla="*/ 0 h 6773678"/>
                  <a:gd name="connsiteX3-501" fmla="*/ 8302362 w 8302362"/>
                  <a:gd name="connsiteY3-502" fmla="*/ 2955243 h 6773678"/>
                  <a:gd name="connsiteX4-503" fmla="*/ 4408151 w 8302362"/>
                  <a:gd name="connsiteY4-504" fmla="*/ 5132037 h 6773678"/>
                  <a:gd name="connsiteX5-505" fmla="*/ 1537673 w 8302362"/>
                  <a:gd name="connsiteY5-506" fmla="*/ 6551456 h 6773678"/>
                  <a:gd name="connsiteX6-507" fmla="*/ 0 w 8302362"/>
                  <a:gd name="connsiteY6-508" fmla="*/ 6773678 h 6773678"/>
                  <a:gd name="connsiteX0-509" fmla="*/ 0 w 8302362"/>
                  <a:gd name="connsiteY0-510" fmla="*/ 6773678 h 6773678"/>
                  <a:gd name="connsiteX1-511" fmla="*/ 3474030 w 8302362"/>
                  <a:gd name="connsiteY1-512" fmla="*/ 3025160 h 6773678"/>
                  <a:gd name="connsiteX2-513" fmla="*/ 7939758 w 8302362"/>
                  <a:gd name="connsiteY2-514" fmla="*/ 0 h 6773678"/>
                  <a:gd name="connsiteX3-515" fmla="*/ 8302362 w 8302362"/>
                  <a:gd name="connsiteY3-516" fmla="*/ 2955243 h 6773678"/>
                  <a:gd name="connsiteX4-517" fmla="*/ 4408151 w 8302362"/>
                  <a:gd name="connsiteY4-518" fmla="*/ 5132037 h 6773678"/>
                  <a:gd name="connsiteX5-519" fmla="*/ 1537673 w 8302362"/>
                  <a:gd name="connsiteY5-520" fmla="*/ 6551456 h 6773678"/>
                  <a:gd name="connsiteX6-521" fmla="*/ 0 w 8302362"/>
                  <a:gd name="connsiteY6-522" fmla="*/ 6773678 h 6773678"/>
                  <a:gd name="connsiteX0-523" fmla="*/ 0 w 8302362"/>
                  <a:gd name="connsiteY0-524" fmla="*/ 6773678 h 6773678"/>
                  <a:gd name="connsiteX1-525" fmla="*/ 3474030 w 8302362"/>
                  <a:gd name="connsiteY1-526" fmla="*/ 3025160 h 6773678"/>
                  <a:gd name="connsiteX2-527" fmla="*/ 7939758 w 8302362"/>
                  <a:gd name="connsiteY2-528" fmla="*/ 0 h 6773678"/>
                  <a:gd name="connsiteX3-529" fmla="*/ 8302362 w 8302362"/>
                  <a:gd name="connsiteY3-530" fmla="*/ 2955243 h 6773678"/>
                  <a:gd name="connsiteX4-531" fmla="*/ 4408151 w 8302362"/>
                  <a:gd name="connsiteY4-532" fmla="*/ 5132037 h 6773678"/>
                  <a:gd name="connsiteX5-533" fmla="*/ 2145318 w 8302362"/>
                  <a:gd name="connsiteY5-534" fmla="*/ 6388883 h 6773678"/>
                  <a:gd name="connsiteX6-535" fmla="*/ 0 w 8302362"/>
                  <a:gd name="connsiteY6-536" fmla="*/ 6773678 h 6773678"/>
                  <a:gd name="connsiteX0-537" fmla="*/ 0 w 8017099"/>
                  <a:gd name="connsiteY0-538" fmla="*/ 6575831 h 6575831"/>
                  <a:gd name="connsiteX1-539" fmla="*/ 3188767 w 8017099"/>
                  <a:gd name="connsiteY1-540" fmla="*/ 3025160 h 6575831"/>
                  <a:gd name="connsiteX2-541" fmla="*/ 7654495 w 8017099"/>
                  <a:gd name="connsiteY2-542" fmla="*/ 0 h 6575831"/>
                  <a:gd name="connsiteX3-543" fmla="*/ 8017099 w 8017099"/>
                  <a:gd name="connsiteY3-544" fmla="*/ 2955243 h 6575831"/>
                  <a:gd name="connsiteX4-545" fmla="*/ 4122888 w 8017099"/>
                  <a:gd name="connsiteY4-546" fmla="*/ 5132037 h 6575831"/>
                  <a:gd name="connsiteX5-547" fmla="*/ 1860055 w 8017099"/>
                  <a:gd name="connsiteY5-548" fmla="*/ 6388883 h 6575831"/>
                  <a:gd name="connsiteX6-549" fmla="*/ 0 w 8017099"/>
                  <a:gd name="connsiteY6-550" fmla="*/ 6575831 h 6575831"/>
                  <a:gd name="connsiteX0-551" fmla="*/ 0 w 8017099"/>
                  <a:gd name="connsiteY0-552" fmla="*/ 6575831 h 6575831"/>
                  <a:gd name="connsiteX1-553" fmla="*/ 3188767 w 8017099"/>
                  <a:gd name="connsiteY1-554" fmla="*/ 3025160 h 6575831"/>
                  <a:gd name="connsiteX2-555" fmla="*/ 7654495 w 8017099"/>
                  <a:gd name="connsiteY2-556" fmla="*/ 0 h 6575831"/>
                  <a:gd name="connsiteX3-557" fmla="*/ 8017099 w 8017099"/>
                  <a:gd name="connsiteY3-558" fmla="*/ 2955243 h 6575831"/>
                  <a:gd name="connsiteX4-559" fmla="*/ 5134659 w 8017099"/>
                  <a:gd name="connsiteY4-560" fmla="*/ 4664830 h 6575831"/>
                  <a:gd name="connsiteX5-561" fmla="*/ 1860055 w 8017099"/>
                  <a:gd name="connsiteY5-562" fmla="*/ 6388883 h 6575831"/>
                  <a:gd name="connsiteX6-563" fmla="*/ 0 w 8017099"/>
                  <a:gd name="connsiteY6-564" fmla="*/ 6575831 h 6575831"/>
                  <a:gd name="connsiteX0-565" fmla="*/ 0 w 8017099"/>
                  <a:gd name="connsiteY0-566" fmla="*/ 6363255 h 6363255"/>
                  <a:gd name="connsiteX1-567" fmla="*/ 3188767 w 8017099"/>
                  <a:gd name="connsiteY1-568" fmla="*/ 2812584 h 6363255"/>
                  <a:gd name="connsiteX2-569" fmla="*/ 7657596 w 8017099"/>
                  <a:gd name="connsiteY2-570" fmla="*/ 0 h 6363255"/>
                  <a:gd name="connsiteX3-571" fmla="*/ 8017099 w 8017099"/>
                  <a:gd name="connsiteY3-572" fmla="*/ 2742667 h 6363255"/>
                  <a:gd name="connsiteX4-573" fmla="*/ 5134659 w 8017099"/>
                  <a:gd name="connsiteY4-574" fmla="*/ 4452254 h 6363255"/>
                  <a:gd name="connsiteX5-575" fmla="*/ 1860055 w 8017099"/>
                  <a:gd name="connsiteY5-576" fmla="*/ 6176307 h 6363255"/>
                  <a:gd name="connsiteX6-577" fmla="*/ 0 w 8017099"/>
                  <a:gd name="connsiteY6-578" fmla="*/ 6363255 h 6363255"/>
                  <a:gd name="connsiteX0-579" fmla="*/ 0 w 7656643"/>
                  <a:gd name="connsiteY0-580" fmla="*/ 6293195 h 6293195"/>
                  <a:gd name="connsiteX1-581" fmla="*/ 2828311 w 7656643"/>
                  <a:gd name="connsiteY1-582" fmla="*/ 2812584 h 6293195"/>
                  <a:gd name="connsiteX2-583" fmla="*/ 7297140 w 7656643"/>
                  <a:gd name="connsiteY2-584" fmla="*/ 0 h 6293195"/>
                  <a:gd name="connsiteX3-585" fmla="*/ 7656643 w 7656643"/>
                  <a:gd name="connsiteY3-586" fmla="*/ 2742667 h 6293195"/>
                  <a:gd name="connsiteX4-587" fmla="*/ 4774203 w 7656643"/>
                  <a:gd name="connsiteY4-588" fmla="*/ 4452254 h 6293195"/>
                  <a:gd name="connsiteX5-589" fmla="*/ 1499599 w 7656643"/>
                  <a:gd name="connsiteY5-590" fmla="*/ 6176307 h 6293195"/>
                  <a:gd name="connsiteX6-591" fmla="*/ 0 w 7656643"/>
                  <a:gd name="connsiteY6-592" fmla="*/ 6293195 h 6293195"/>
                  <a:gd name="connsiteX0-593" fmla="*/ 0 w 7656643"/>
                  <a:gd name="connsiteY0-594" fmla="*/ 6293195 h 6293195"/>
                  <a:gd name="connsiteX1-595" fmla="*/ 2828311 w 7656643"/>
                  <a:gd name="connsiteY1-596" fmla="*/ 2812584 h 6293195"/>
                  <a:gd name="connsiteX2-597" fmla="*/ 7297140 w 7656643"/>
                  <a:gd name="connsiteY2-598" fmla="*/ 0 h 6293195"/>
                  <a:gd name="connsiteX3-599" fmla="*/ 7656643 w 7656643"/>
                  <a:gd name="connsiteY3-600" fmla="*/ 2742667 h 6293195"/>
                  <a:gd name="connsiteX4-601" fmla="*/ 4774203 w 7656643"/>
                  <a:gd name="connsiteY4-602" fmla="*/ 4452254 h 6293195"/>
                  <a:gd name="connsiteX5-603" fmla="*/ 1499599 w 7656643"/>
                  <a:gd name="connsiteY5-604" fmla="*/ 6176307 h 6293195"/>
                  <a:gd name="connsiteX6-605" fmla="*/ 0 w 7656643"/>
                  <a:gd name="connsiteY6-606" fmla="*/ 6293195 h 6293195"/>
                  <a:gd name="connsiteX0-607" fmla="*/ 0 w 7656643"/>
                  <a:gd name="connsiteY0-608" fmla="*/ 6293195 h 6293195"/>
                  <a:gd name="connsiteX1-609" fmla="*/ 2828311 w 7656643"/>
                  <a:gd name="connsiteY1-610" fmla="*/ 2812584 h 6293195"/>
                  <a:gd name="connsiteX2-611" fmla="*/ 7297140 w 7656643"/>
                  <a:gd name="connsiteY2-612" fmla="*/ 0 h 6293195"/>
                  <a:gd name="connsiteX3-613" fmla="*/ 7656643 w 7656643"/>
                  <a:gd name="connsiteY3-614" fmla="*/ 2742667 h 6293195"/>
                  <a:gd name="connsiteX4-615" fmla="*/ 4774203 w 7656643"/>
                  <a:gd name="connsiteY4-616" fmla="*/ 4452254 h 6293195"/>
                  <a:gd name="connsiteX5-617" fmla="*/ 1499599 w 7656643"/>
                  <a:gd name="connsiteY5-618" fmla="*/ 6176307 h 6293195"/>
                  <a:gd name="connsiteX6-619" fmla="*/ 0 w 7656643"/>
                  <a:gd name="connsiteY6-620" fmla="*/ 6293195 h 6293195"/>
                  <a:gd name="connsiteX0-621" fmla="*/ 0 w 7656643"/>
                  <a:gd name="connsiteY0-622" fmla="*/ 6293195 h 6293195"/>
                  <a:gd name="connsiteX1-623" fmla="*/ 2828311 w 7656643"/>
                  <a:gd name="connsiteY1-624" fmla="*/ 2812584 h 6293195"/>
                  <a:gd name="connsiteX2-625" fmla="*/ 7297140 w 7656643"/>
                  <a:gd name="connsiteY2-626" fmla="*/ 0 h 6293195"/>
                  <a:gd name="connsiteX3-627" fmla="*/ 7656643 w 7656643"/>
                  <a:gd name="connsiteY3-628" fmla="*/ 2742667 h 6293195"/>
                  <a:gd name="connsiteX4-629" fmla="*/ 4774203 w 7656643"/>
                  <a:gd name="connsiteY4-630" fmla="*/ 4452254 h 6293195"/>
                  <a:gd name="connsiteX5-631" fmla="*/ 1471157 w 7656643"/>
                  <a:gd name="connsiteY5-632" fmla="*/ 6145331 h 6293195"/>
                  <a:gd name="connsiteX6-633" fmla="*/ 0 w 7656643"/>
                  <a:gd name="connsiteY6-634" fmla="*/ 6293195 h 6293195"/>
                  <a:gd name="connsiteX0-635" fmla="*/ 0 w 7656643"/>
                  <a:gd name="connsiteY0-636" fmla="*/ 6293195 h 6293195"/>
                  <a:gd name="connsiteX1-637" fmla="*/ 2828311 w 7656643"/>
                  <a:gd name="connsiteY1-638" fmla="*/ 2812584 h 6293195"/>
                  <a:gd name="connsiteX2-639" fmla="*/ 7297140 w 7656643"/>
                  <a:gd name="connsiteY2-640" fmla="*/ 0 h 6293195"/>
                  <a:gd name="connsiteX3-641" fmla="*/ 7656643 w 7656643"/>
                  <a:gd name="connsiteY3-642" fmla="*/ 2742667 h 6293195"/>
                  <a:gd name="connsiteX4-643" fmla="*/ 4774743 w 7656643"/>
                  <a:gd name="connsiteY4-644" fmla="*/ 4673553 h 6293195"/>
                  <a:gd name="connsiteX5-645" fmla="*/ 1471157 w 7656643"/>
                  <a:gd name="connsiteY5-646" fmla="*/ 6145331 h 6293195"/>
                  <a:gd name="connsiteX6-647" fmla="*/ 0 w 7656643"/>
                  <a:gd name="connsiteY6-648" fmla="*/ 6293195 h 6293195"/>
                  <a:gd name="connsiteX0-649" fmla="*/ 0 w 7667602"/>
                  <a:gd name="connsiteY0-650" fmla="*/ 6293195 h 6293195"/>
                  <a:gd name="connsiteX1-651" fmla="*/ 2828311 w 7667602"/>
                  <a:gd name="connsiteY1-652" fmla="*/ 2812584 h 6293195"/>
                  <a:gd name="connsiteX2-653" fmla="*/ 7297140 w 7667602"/>
                  <a:gd name="connsiteY2-654" fmla="*/ 0 h 6293195"/>
                  <a:gd name="connsiteX3-655" fmla="*/ 7667602 w 7667602"/>
                  <a:gd name="connsiteY3-656" fmla="*/ 3051166 h 6293195"/>
                  <a:gd name="connsiteX4-657" fmla="*/ 4774743 w 7667602"/>
                  <a:gd name="connsiteY4-658" fmla="*/ 4673553 h 6293195"/>
                  <a:gd name="connsiteX5-659" fmla="*/ 1471157 w 7667602"/>
                  <a:gd name="connsiteY5-660" fmla="*/ 6145331 h 6293195"/>
                  <a:gd name="connsiteX6-661" fmla="*/ 0 w 7667602"/>
                  <a:gd name="connsiteY6-662" fmla="*/ 6293195 h 6293195"/>
                  <a:gd name="connsiteX0-663" fmla="*/ 0 w 7667602"/>
                  <a:gd name="connsiteY0-664" fmla="*/ 6293195 h 6293195"/>
                  <a:gd name="connsiteX1-665" fmla="*/ 2828311 w 7667602"/>
                  <a:gd name="connsiteY1-666" fmla="*/ 2812584 h 6293195"/>
                  <a:gd name="connsiteX2-667" fmla="*/ 7297140 w 7667602"/>
                  <a:gd name="connsiteY2-668" fmla="*/ 0 h 6293195"/>
                  <a:gd name="connsiteX3-669" fmla="*/ 7376593 w 7667602"/>
                  <a:gd name="connsiteY3-670" fmla="*/ 854523 h 6293195"/>
                  <a:gd name="connsiteX4-671" fmla="*/ 7667602 w 7667602"/>
                  <a:gd name="connsiteY4-672" fmla="*/ 3051166 h 6293195"/>
                  <a:gd name="connsiteX5-673" fmla="*/ 4774743 w 7667602"/>
                  <a:gd name="connsiteY5-674" fmla="*/ 4673553 h 6293195"/>
                  <a:gd name="connsiteX6-675" fmla="*/ 1471157 w 7667602"/>
                  <a:gd name="connsiteY6-676" fmla="*/ 6145331 h 6293195"/>
                  <a:gd name="connsiteX7-677" fmla="*/ 0 w 7667602"/>
                  <a:gd name="connsiteY7-678" fmla="*/ 6293195 h 6293195"/>
                  <a:gd name="connsiteX0-679" fmla="*/ 0 w 7667602"/>
                  <a:gd name="connsiteY0-680" fmla="*/ 5478436 h 5478436"/>
                  <a:gd name="connsiteX1-681" fmla="*/ 2828311 w 7667602"/>
                  <a:gd name="connsiteY1-682" fmla="*/ 1997825 h 5478436"/>
                  <a:gd name="connsiteX2-683" fmla="*/ 7376593 w 7667602"/>
                  <a:gd name="connsiteY2-684" fmla="*/ 39764 h 5478436"/>
                  <a:gd name="connsiteX3-685" fmla="*/ 7667602 w 7667602"/>
                  <a:gd name="connsiteY3-686" fmla="*/ 2236407 h 5478436"/>
                  <a:gd name="connsiteX4-687" fmla="*/ 4774743 w 7667602"/>
                  <a:gd name="connsiteY4-688" fmla="*/ 3858794 h 5478436"/>
                  <a:gd name="connsiteX5-689" fmla="*/ 1471157 w 7667602"/>
                  <a:gd name="connsiteY5-690" fmla="*/ 5330572 h 5478436"/>
                  <a:gd name="connsiteX6-691" fmla="*/ 0 w 7667602"/>
                  <a:gd name="connsiteY6-692" fmla="*/ 5478436 h 5478436"/>
                  <a:gd name="connsiteX0-693" fmla="*/ 0 w 7667602"/>
                  <a:gd name="connsiteY0-694" fmla="*/ 5264384 h 5264384"/>
                  <a:gd name="connsiteX1-695" fmla="*/ 2828311 w 7667602"/>
                  <a:gd name="connsiteY1-696" fmla="*/ 1783773 h 5264384"/>
                  <a:gd name="connsiteX2-697" fmla="*/ 7456513 w 7667602"/>
                  <a:gd name="connsiteY2-698" fmla="*/ 39764 h 5264384"/>
                  <a:gd name="connsiteX3-699" fmla="*/ 7667602 w 7667602"/>
                  <a:gd name="connsiteY3-700" fmla="*/ 2022355 h 5264384"/>
                  <a:gd name="connsiteX4-701" fmla="*/ 4774743 w 7667602"/>
                  <a:gd name="connsiteY4-702" fmla="*/ 3644742 h 5264384"/>
                  <a:gd name="connsiteX5-703" fmla="*/ 1471157 w 7667602"/>
                  <a:gd name="connsiteY5-704" fmla="*/ 5116520 h 5264384"/>
                  <a:gd name="connsiteX6-705" fmla="*/ 0 w 7667602"/>
                  <a:gd name="connsiteY6-706" fmla="*/ 5264384 h 5264384"/>
                  <a:gd name="connsiteX0-707" fmla="*/ 0 w 7667602"/>
                  <a:gd name="connsiteY0-708" fmla="*/ 5264384 h 5264384"/>
                  <a:gd name="connsiteX1-709" fmla="*/ 2828311 w 7667602"/>
                  <a:gd name="connsiteY1-710" fmla="*/ 1783773 h 5264384"/>
                  <a:gd name="connsiteX2-711" fmla="*/ 7456513 w 7667602"/>
                  <a:gd name="connsiteY2-712" fmla="*/ 39764 h 5264384"/>
                  <a:gd name="connsiteX3-713" fmla="*/ 7667602 w 7667602"/>
                  <a:gd name="connsiteY3-714" fmla="*/ 2022355 h 5264384"/>
                  <a:gd name="connsiteX4-715" fmla="*/ 4774743 w 7667602"/>
                  <a:gd name="connsiteY4-716" fmla="*/ 3644742 h 5264384"/>
                  <a:gd name="connsiteX5-717" fmla="*/ 1471157 w 7667602"/>
                  <a:gd name="connsiteY5-718" fmla="*/ 5116520 h 5264384"/>
                  <a:gd name="connsiteX6-719" fmla="*/ 0 w 7667602"/>
                  <a:gd name="connsiteY6-720" fmla="*/ 5264384 h 5264384"/>
                  <a:gd name="connsiteX0-721" fmla="*/ 0 w 7667602"/>
                  <a:gd name="connsiteY0-722" fmla="*/ 5264384 h 5264384"/>
                  <a:gd name="connsiteX1-723" fmla="*/ 2433084 w 7667602"/>
                  <a:gd name="connsiteY1-724" fmla="*/ 2147962 h 5264384"/>
                  <a:gd name="connsiteX2-725" fmla="*/ 7456513 w 7667602"/>
                  <a:gd name="connsiteY2-726" fmla="*/ 39764 h 5264384"/>
                  <a:gd name="connsiteX3-727" fmla="*/ 7667602 w 7667602"/>
                  <a:gd name="connsiteY3-728" fmla="*/ 2022355 h 5264384"/>
                  <a:gd name="connsiteX4-729" fmla="*/ 4774743 w 7667602"/>
                  <a:gd name="connsiteY4-730" fmla="*/ 3644742 h 5264384"/>
                  <a:gd name="connsiteX5-731" fmla="*/ 1471157 w 7667602"/>
                  <a:gd name="connsiteY5-732" fmla="*/ 5116520 h 5264384"/>
                  <a:gd name="connsiteX6-733" fmla="*/ 0 w 7667602"/>
                  <a:gd name="connsiteY6-734" fmla="*/ 5264384 h 5264384"/>
                  <a:gd name="connsiteX0-735" fmla="*/ 0 w 7667602"/>
                  <a:gd name="connsiteY0-736" fmla="*/ 5264384 h 5264384"/>
                  <a:gd name="connsiteX1-737" fmla="*/ 2433084 w 7667602"/>
                  <a:gd name="connsiteY1-738" fmla="*/ 2147962 h 5264384"/>
                  <a:gd name="connsiteX2-739" fmla="*/ 7456513 w 7667602"/>
                  <a:gd name="connsiteY2-740" fmla="*/ 39764 h 5264384"/>
                  <a:gd name="connsiteX3-741" fmla="*/ 7667602 w 7667602"/>
                  <a:gd name="connsiteY3-742" fmla="*/ 2022355 h 5264384"/>
                  <a:gd name="connsiteX4-743" fmla="*/ 4774743 w 7667602"/>
                  <a:gd name="connsiteY4-744" fmla="*/ 3644742 h 5264384"/>
                  <a:gd name="connsiteX5-745" fmla="*/ 1471157 w 7667602"/>
                  <a:gd name="connsiteY5-746" fmla="*/ 5116520 h 5264384"/>
                  <a:gd name="connsiteX6-747" fmla="*/ 0 w 7667602"/>
                  <a:gd name="connsiteY6-748" fmla="*/ 5264384 h 5264384"/>
                  <a:gd name="connsiteX0-749" fmla="*/ 0 w 7667602"/>
                  <a:gd name="connsiteY0-750" fmla="*/ 5264384 h 5264384"/>
                  <a:gd name="connsiteX1-751" fmla="*/ 2433084 w 7667602"/>
                  <a:gd name="connsiteY1-752" fmla="*/ 2147962 h 5264384"/>
                  <a:gd name="connsiteX2-753" fmla="*/ 7456513 w 7667602"/>
                  <a:gd name="connsiteY2-754" fmla="*/ 39764 h 5264384"/>
                  <a:gd name="connsiteX3-755" fmla="*/ 7667602 w 7667602"/>
                  <a:gd name="connsiteY3-756" fmla="*/ 2022355 h 5264384"/>
                  <a:gd name="connsiteX4-757" fmla="*/ 4774743 w 7667602"/>
                  <a:gd name="connsiteY4-758" fmla="*/ 3644742 h 5264384"/>
                  <a:gd name="connsiteX5-759" fmla="*/ 1471157 w 7667602"/>
                  <a:gd name="connsiteY5-760" fmla="*/ 5116520 h 5264384"/>
                  <a:gd name="connsiteX6-761" fmla="*/ 0 w 7667602"/>
                  <a:gd name="connsiteY6-762" fmla="*/ 5264384 h 5264384"/>
                  <a:gd name="connsiteX0-763" fmla="*/ 0 w 7667602"/>
                  <a:gd name="connsiteY0-764" fmla="*/ 5264384 h 5264384"/>
                  <a:gd name="connsiteX1-765" fmla="*/ 3354765 w 7667602"/>
                  <a:gd name="connsiteY1-766" fmla="*/ 1631959 h 5264384"/>
                  <a:gd name="connsiteX2-767" fmla="*/ 7456513 w 7667602"/>
                  <a:gd name="connsiteY2-768" fmla="*/ 39764 h 5264384"/>
                  <a:gd name="connsiteX3-769" fmla="*/ 7667602 w 7667602"/>
                  <a:gd name="connsiteY3-770" fmla="*/ 2022355 h 5264384"/>
                  <a:gd name="connsiteX4-771" fmla="*/ 4774743 w 7667602"/>
                  <a:gd name="connsiteY4-772" fmla="*/ 3644742 h 5264384"/>
                  <a:gd name="connsiteX5-773" fmla="*/ 1471157 w 7667602"/>
                  <a:gd name="connsiteY5-774" fmla="*/ 5116520 h 5264384"/>
                  <a:gd name="connsiteX6-775" fmla="*/ 0 w 7667602"/>
                  <a:gd name="connsiteY6-776" fmla="*/ 5264384 h 5264384"/>
                  <a:gd name="connsiteX0-777" fmla="*/ 0 w 7667602"/>
                  <a:gd name="connsiteY0-778" fmla="*/ 5224620 h 5224620"/>
                  <a:gd name="connsiteX1-779" fmla="*/ 3354765 w 7667602"/>
                  <a:gd name="connsiteY1-780" fmla="*/ 1592195 h 5224620"/>
                  <a:gd name="connsiteX2-781" fmla="*/ 7456513 w 7667602"/>
                  <a:gd name="connsiteY2-782" fmla="*/ 0 h 5224620"/>
                  <a:gd name="connsiteX3-783" fmla="*/ 7667602 w 7667602"/>
                  <a:gd name="connsiteY3-784" fmla="*/ 1982591 h 5224620"/>
                  <a:gd name="connsiteX4-785" fmla="*/ 4774743 w 7667602"/>
                  <a:gd name="connsiteY4-786" fmla="*/ 3604978 h 5224620"/>
                  <a:gd name="connsiteX5-787" fmla="*/ 1471157 w 7667602"/>
                  <a:gd name="connsiteY5-788" fmla="*/ 5076756 h 5224620"/>
                  <a:gd name="connsiteX6-789" fmla="*/ 0 w 7667602"/>
                  <a:gd name="connsiteY6-790" fmla="*/ 5224620 h 5224620"/>
                  <a:gd name="connsiteX0-791" fmla="*/ 0 w 7667602"/>
                  <a:gd name="connsiteY0-792" fmla="*/ 5224620 h 5224620"/>
                  <a:gd name="connsiteX1-793" fmla="*/ 3354765 w 7667602"/>
                  <a:gd name="connsiteY1-794" fmla="*/ 1592195 h 5224620"/>
                  <a:gd name="connsiteX2-795" fmla="*/ 7456513 w 7667602"/>
                  <a:gd name="connsiteY2-796" fmla="*/ 0 h 5224620"/>
                  <a:gd name="connsiteX3-797" fmla="*/ 7667602 w 7667602"/>
                  <a:gd name="connsiteY3-798" fmla="*/ 1982591 h 5224620"/>
                  <a:gd name="connsiteX4-799" fmla="*/ 4774743 w 7667602"/>
                  <a:gd name="connsiteY4-800" fmla="*/ 3604978 h 5224620"/>
                  <a:gd name="connsiteX5-801" fmla="*/ 1471157 w 7667602"/>
                  <a:gd name="connsiteY5-802" fmla="*/ 5076756 h 5224620"/>
                  <a:gd name="connsiteX6-803" fmla="*/ 0 w 7667602"/>
                  <a:gd name="connsiteY6-804" fmla="*/ 5224620 h 5224620"/>
                  <a:gd name="connsiteX0-805" fmla="*/ 0 w 7667602"/>
                  <a:gd name="connsiteY0-806" fmla="*/ 5224620 h 5224620"/>
                  <a:gd name="connsiteX1-807" fmla="*/ 3354765 w 7667602"/>
                  <a:gd name="connsiteY1-808" fmla="*/ 1592195 h 5224620"/>
                  <a:gd name="connsiteX2-809" fmla="*/ 7456513 w 7667602"/>
                  <a:gd name="connsiteY2-810" fmla="*/ 0 h 5224620"/>
                  <a:gd name="connsiteX3-811" fmla="*/ 7667602 w 7667602"/>
                  <a:gd name="connsiteY3-812" fmla="*/ 1982591 h 5224620"/>
                  <a:gd name="connsiteX4-813" fmla="*/ 4774743 w 7667602"/>
                  <a:gd name="connsiteY4-814" fmla="*/ 3604978 h 5224620"/>
                  <a:gd name="connsiteX5-815" fmla="*/ 1471157 w 7667602"/>
                  <a:gd name="connsiteY5-816" fmla="*/ 5076756 h 5224620"/>
                  <a:gd name="connsiteX6-817" fmla="*/ 0 w 7667602"/>
                  <a:gd name="connsiteY6-818" fmla="*/ 5224620 h 5224620"/>
                  <a:gd name="connsiteX0-819" fmla="*/ 0 w 7619715"/>
                  <a:gd name="connsiteY0-820" fmla="*/ 5224620 h 5224620"/>
                  <a:gd name="connsiteX1-821" fmla="*/ 3354765 w 7619715"/>
                  <a:gd name="connsiteY1-822" fmla="*/ 1592195 h 5224620"/>
                  <a:gd name="connsiteX2-823" fmla="*/ 7456513 w 7619715"/>
                  <a:gd name="connsiteY2-824" fmla="*/ 0 h 5224620"/>
                  <a:gd name="connsiteX3-825" fmla="*/ 7619715 w 7619715"/>
                  <a:gd name="connsiteY3-826" fmla="*/ 1580096 h 5224620"/>
                  <a:gd name="connsiteX4-827" fmla="*/ 4774743 w 7619715"/>
                  <a:gd name="connsiteY4-828" fmla="*/ 3604978 h 5224620"/>
                  <a:gd name="connsiteX5-829" fmla="*/ 1471157 w 7619715"/>
                  <a:gd name="connsiteY5-830" fmla="*/ 5076756 h 5224620"/>
                  <a:gd name="connsiteX6-831" fmla="*/ 0 w 7619715"/>
                  <a:gd name="connsiteY6-832" fmla="*/ 5224620 h 5224620"/>
                  <a:gd name="connsiteX0-833" fmla="*/ 0 w 7619715"/>
                  <a:gd name="connsiteY0-834" fmla="*/ 5224620 h 5224620"/>
                  <a:gd name="connsiteX1-835" fmla="*/ 3354765 w 7619715"/>
                  <a:gd name="connsiteY1-836" fmla="*/ 1592195 h 5224620"/>
                  <a:gd name="connsiteX2-837" fmla="*/ 7456513 w 7619715"/>
                  <a:gd name="connsiteY2-838" fmla="*/ 0 h 5224620"/>
                  <a:gd name="connsiteX3-839" fmla="*/ 7619715 w 7619715"/>
                  <a:gd name="connsiteY3-840" fmla="*/ 1580096 h 5224620"/>
                  <a:gd name="connsiteX4-841" fmla="*/ 4774743 w 7619715"/>
                  <a:gd name="connsiteY4-842" fmla="*/ 3604978 h 5224620"/>
                  <a:gd name="connsiteX5-843" fmla="*/ 1471157 w 7619715"/>
                  <a:gd name="connsiteY5-844" fmla="*/ 5076756 h 5224620"/>
                  <a:gd name="connsiteX6-845" fmla="*/ 0 w 7619715"/>
                  <a:gd name="connsiteY6-846" fmla="*/ 5224620 h 5224620"/>
                  <a:gd name="connsiteX0-847" fmla="*/ 0 w 7619715"/>
                  <a:gd name="connsiteY0-848" fmla="*/ 5224620 h 5224620"/>
                  <a:gd name="connsiteX1-849" fmla="*/ 3354765 w 7619715"/>
                  <a:gd name="connsiteY1-850" fmla="*/ 1592195 h 5224620"/>
                  <a:gd name="connsiteX2-851" fmla="*/ 7456513 w 7619715"/>
                  <a:gd name="connsiteY2-852" fmla="*/ 0 h 5224620"/>
                  <a:gd name="connsiteX3-853" fmla="*/ 7619715 w 7619715"/>
                  <a:gd name="connsiteY3-854" fmla="*/ 1580096 h 5224620"/>
                  <a:gd name="connsiteX4-855" fmla="*/ 4437819 w 7619715"/>
                  <a:gd name="connsiteY4-856" fmla="*/ 3764209 h 5224620"/>
                  <a:gd name="connsiteX5-857" fmla="*/ 1471157 w 7619715"/>
                  <a:gd name="connsiteY5-858" fmla="*/ 5076756 h 5224620"/>
                  <a:gd name="connsiteX6-859" fmla="*/ 0 w 7619715"/>
                  <a:gd name="connsiteY6-860" fmla="*/ 5224620 h 5224620"/>
                  <a:gd name="connsiteX0-861" fmla="*/ 0 w 7619715"/>
                  <a:gd name="connsiteY0-862" fmla="*/ 5224620 h 5224620"/>
                  <a:gd name="connsiteX1-863" fmla="*/ 3354765 w 7619715"/>
                  <a:gd name="connsiteY1-864" fmla="*/ 1592195 h 5224620"/>
                  <a:gd name="connsiteX2-865" fmla="*/ 7456513 w 7619715"/>
                  <a:gd name="connsiteY2-866" fmla="*/ 0 h 5224620"/>
                  <a:gd name="connsiteX3-867" fmla="*/ 7619715 w 7619715"/>
                  <a:gd name="connsiteY3-868" fmla="*/ 1580096 h 5224620"/>
                  <a:gd name="connsiteX4-869" fmla="*/ 4437819 w 7619715"/>
                  <a:gd name="connsiteY4-870" fmla="*/ 3764209 h 5224620"/>
                  <a:gd name="connsiteX5-871" fmla="*/ 1471157 w 7619715"/>
                  <a:gd name="connsiteY5-872" fmla="*/ 5076756 h 5224620"/>
                  <a:gd name="connsiteX6-873" fmla="*/ 0 w 7619715"/>
                  <a:gd name="connsiteY6-874" fmla="*/ 5224620 h 5224620"/>
                  <a:gd name="connsiteX0-875" fmla="*/ 0 w 7351561"/>
                  <a:gd name="connsiteY0-876" fmla="*/ 5224331 h 5224331"/>
                  <a:gd name="connsiteX1-877" fmla="*/ 3086611 w 7351561"/>
                  <a:gd name="connsiteY1-878" fmla="*/ 1592195 h 5224331"/>
                  <a:gd name="connsiteX2-879" fmla="*/ 7188359 w 7351561"/>
                  <a:gd name="connsiteY2-880" fmla="*/ 0 h 5224331"/>
                  <a:gd name="connsiteX3-881" fmla="*/ 7351561 w 7351561"/>
                  <a:gd name="connsiteY3-882" fmla="*/ 1580096 h 5224331"/>
                  <a:gd name="connsiteX4-883" fmla="*/ 4169665 w 7351561"/>
                  <a:gd name="connsiteY4-884" fmla="*/ 3764209 h 5224331"/>
                  <a:gd name="connsiteX5-885" fmla="*/ 1203003 w 7351561"/>
                  <a:gd name="connsiteY5-886" fmla="*/ 5076756 h 5224331"/>
                  <a:gd name="connsiteX6-887" fmla="*/ 0 w 7351561"/>
                  <a:gd name="connsiteY6-888" fmla="*/ 5224331 h 5224331"/>
                  <a:gd name="connsiteX0-889" fmla="*/ 0 w 7351561"/>
                  <a:gd name="connsiteY0-890" fmla="*/ 5224331 h 5224331"/>
                  <a:gd name="connsiteX1-891" fmla="*/ 3086611 w 7351561"/>
                  <a:gd name="connsiteY1-892" fmla="*/ 1592195 h 5224331"/>
                  <a:gd name="connsiteX2-893" fmla="*/ 7188359 w 7351561"/>
                  <a:gd name="connsiteY2-894" fmla="*/ 0 h 5224331"/>
                  <a:gd name="connsiteX3-895" fmla="*/ 7351561 w 7351561"/>
                  <a:gd name="connsiteY3-896" fmla="*/ 1580096 h 5224331"/>
                  <a:gd name="connsiteX4-897" fmla="*/ 4169665 w 7351561"/>
                  <a:gd name="connsiteY4-898" fmla="*/ 3764209 h 5224331"/>
                  <a:gd name="connsiteX5-899" fmla="*/ 1203003 w 7351561"/>
                  <a:gd name="connsiteY5-900" fmla="*/ 5076756 h 5224331"/>
                  <a:gd name="connsiteX6-901" fmla="*/ 0 w 7351561"/>
                  <a:gd name="connsiteY6-902" fmla="*/ 5224331 h 5224331"/>
                  <a:gd name="connsiteX0-903" fmla="*/ 0 w 7351561"/>
                  <a:gd name="connsiteY0-904" fmla="*/ 5224331 h 5224331"/>
                  <a:gd name="connsiteX1-905" fmla="*/ 3086611 w 7351561"/>
                  <a:gd name="connsiteY1-906" fmla="*/ 1592195 h 5224331"/>
                  <a:gd name="connsiteX2-907" fmla="*/ 7188359 w 7351561"/>
                  <a:gd name="connsiteY2-908" fmla="*/ 0 h 5224331"/>
                  <a:gd name="connsiteX3-909" fmla="*/ 7351561 w 7351561"/>
                  <a:gd name="connsiteY3-910" fmla="*/ 1580096 h 5224331"/>
                  <a:gd name="connsiteX4-911" fmla="*/ 4169665 w 7351561"/>
                  <a:gd name="connsiteY4-912" fmla="*/ 3764209 h 5224331"/>
                  <a:gd name="connsiteX5-913" fmla="*/ 1458079 w 7351561"/>
                  <a:gd name="connsiteY5-914" fmla="*/ 5055767 h 5224331"/>
                  <a:gd name="connsiteX6-915" fmla="*/ 0 w 7351561"/>
                  <a:gd name="connsiteY6-916" fmla="*/ 5224331 h 5224331"/>
                  <a:gd name="connsiteX0-917" fmla="*/ 0 w 7351561"/>
                  <a:gd name="connsiteY0-918" fmla="*/ 5224331 h 5224331"/>
                  <a:gd name="connsiteX1-919" fmla="*/ 3086611 w 7351561"/>
                  <a:gd name="connsiteY1-920" fmla="*/ 1592195 h 5224331"/>
                  <a:gd name="connsiteX2-921" fmla="*/ 7188359 w 7351561"/>
                  <a:gd name="connsiteY2-922" fmla="*/ 0 h 5224331"/>
                  <a:gd name="connsiteX3-923" fmla="*/ 7351561 w 7351561"/>
                  <a:gd name="connsiteY3-924" fmla="*/ 1580096 h 5224331"/>
                  <a:gd name="connsiteX4-925" fmla="*/ 4169665 w 7351561"/>
                  <a:gd name="connsiteY4-926" fmla="*/ 3764209 h 5224331"/>
                  <a:gd name="connsiteX5-927" fmla="*/ 1458079 w 7351561"/>
                  <a:gd name="connsiteY5-928" fmla="*/ 5055767 h 5224331"/>
                  <a:gd name="connsiteX6-929" fmla="*/ 0 w 7351561"/>
                  <a:gd name="connsiteY6-930" fmla="*/ 5224331 h 5224331"/>
                  <a:gd name="connsiteX0-931" fmla="*/ 0 w 7351561"/>
                  <a:gd name="connsiteY0-932" fmla="*/ 5003582 h 5003582"/>
                  <a:gd name="connsiteX1-933" fmla="*/ 3086611 w 7351561"/>
                  <a:gd name="connsiteY1-934" fmla="*/ 1371446 h 5003582"/>
                  <a:gd name="connsiteX2-935" fmla="*/ 7212651 w 7351561"/>
                  <a:gd name="connsiteY2-936" fmla="*/ 0 h 5003582"/>
                  <a:gd name="connsiteX3-937" fmla="*/ 7351561 w 7351561"/>
                  <a:gd name="connsiteY3-938" fmla="*/ 1359347 h 5003582"/>
                  <a:gd name="connsiteX4-939" fmla="*/ 4169665 w 7351561"/>
                  <a:gd name="connsiteY4-940" fmla="*/ 3543460 h 5003582"/>
                  <a:gd name="connsiteX5-941" fmla="*/ 1458079 w 7351561"/>
                  <a:gd name="connsiteY5-942" fmla="*/ 4835018 h 5003582"/>
                  <a:gd name="connsiteX6-943" fmla="*/ 0 w 7351561"/>
                  <a:gd name="connsiteY6-944" fmla="*/ 5003582 h 5003582"/>
                  <a:gd name="connsiteX0-945" fmla="*/ 0 w 7351561"/>
                  <a:gd name="connsiteY0-946" fmla="*/ 5003582 h 5003582"/>
                  <a:gd name="connsiteX1-947" fmla="*/ 3086611 w 7351561"/>
                  <a:gd name="connsiteY1-948" fmla="*/ 1371446 h 5003582"/>
                  <a:gd name="connsiteX2-949" fmla="*/ 7212651 w 7351561"/>
                  <a:gd name="connsiteY2-950" fmla="*/ 0 h 5003582"/>
                  <a:gd name="connsiteX3-951" fmla="*/ 7351561 w 7351561"/>
                  <a:gd name="connsiteY3-952" fmla="*/ 1359347 h 5003582"/>
                  <a:gd name="connsiteX4-953" fmla="*/ 4169665 w 7351561"/>
                  <a:gd name="connsiteY4-954" fmla="*/ 3543460 h 5003582"/>
                  <a:gd name="connsiteX5-955" fmla="*/ 1458079 w 7351561"/>
                  <a:gd name="connsiteY5-956" fmla="*/ 4835018 h 5003582"/>
                  <a:gd name="connsiteX6-957" fmla="*/ 0 w 7351561"/>
                  <a:gd name="connsiteY6-958" fmla="*/ 5003582 h 5003582"/>
                  <a:gd name="connsiteX0-959" fmla="*/ 0 w 7351561"/>
                  <a:gd name="connsiteY0-960" fmla="*/ 5003582 h 5003582"/>
                  <a:gd name="connsiteX1-961" fmla="*/ 3086611 w 7351561"/>
                  <a:gd name="connsiteY1-962" fmla="*/ 1371446 h 5003582"/>
                  <a:gd name="connsiteX2-963" fmla="*/ 7212651 w 7351561"/>
                  <a:gd name="connsiteY2-964" fmla="*/ 0 h 5003582"/>
                  <a:gd name="connsiteX3-965" fmla="*/ 7351561 w 7351561"/>
                  <a:gd name="connsiteY3-966" fmla="*/ 1359347 h 5003582"/>
                  <a:gd name="connsiteX4-967" fmla="*/ 4169665 w 7351561"/>
                  <a:gd name="connsiteY4-968" fmla="*/ 3543460 h 5003582"/>
                  <a:gd name="connsiteX5-969" fmla="*/ 1458079 w 7351561"/>
                  <a:gd name="connsiteY5-970" fmla="*/ 4835018 h 5003582"/>
                  <a:gd name="connsiteX6-971" fmla="*/ 0 w 7351561"/>
                  <a:gd name="connsiteY6-972" fmla="*/ 5003582 h 5003582"/>
                  <a:gd name="connsiteX0-973" fmla="*/ 0 w 7351561"/>
                  <a:gd name="connsiteY0-974" fmla="*/ 5003582 h 5003582"/>
                  <a:gd name="connsiteX1-975" fmla="*/ 2911534 w 7351561"/>
                  <a:gd name="connsiteY1-976" fmla="*/ 1524892 h 5003582"/>
                  <a:gd name="connsiteX2-977" fmla="*/ 7212651 w 7351561"/>
                  <a:gd name="connsiteY2-978" fmla="*/ 0 h 5003582"/>
                  <a:gd name="connsiteX3-979" fmla="*/ 7351561 w 7351561"/>
                  <a:gd name="connsiteY3-980" fmla="*/ 1359347 h 5003582"/>
                  <a:gd name="connsiteX4-981" fmla="*/ 4169665 w 7351561"/>
                  <a:gd name="connsiteY4-982" fmla="*/ 3543460 h 5003582"/>
                  <a:gd name="connsiteX5-983" fmla="*/ 1458079 w 7351561"/>
                  <a:gd name="connsiteY5-984" fmla="*/ 4835018 h 5003582"/>
                  <a:gd name="connsiteX6-985" fmla="*/ 0 w 7351561"/>
                  <a:gd name="connsiteY6-986" fmla="*/ 5003582 h 5003582"/>
                  <a:gd name="connsiteX0-987" fmla="*/ 0 w 7351561"/>
                  <a:gd name="connsiteY0-988" fmla="*/ 5003582 h 5003582"/>
                  <a:gd name="connsiteX1-989" fmla="*/ 2911534 w 7351561"/>
                  <a:gd name="connsiteY1-990" fmla="*/ 1524892 h 5003582"/>
                  <a:gd name="connsiteX2-991" fmla="*/ 7212651 w 7351561"/>
                  <a:gd name="connsiteY2-992" fmla="*/ 0 h 5003582"/>
                  <a:gd name="connsiteX3-993" fmla="*/ 7351561 w 7351561"/>
                  <a:gd name="connsiteY3-994" fmla="*/ 1359347 h 5003582"/>
                  <a:gd name="connsiteX4-995" fmla="*/ 4169665 w 7351561"/>
                  <a:gd name="connsiteY4-996" fmla="*/ 3543460 h 5003582"/>
                  <a:gd name="connsiteX5-997" fmla="*/ 1458079 w 7351561"/>
                  <a:gd name="connsiteY5-998" fmla="*/ 4835018 h 5003582"/>
                  <a:gd name="connsiteX6-999" fmla="*/ 0 w 7351561"/>
                  <a:gd name="connsiteY6-1000" fmla="*/ 5003582 h 5003582"/>
                  <a:gd name="connsiteX0-1001" fmla="*/ 0 w 7351561"/>
                  <a:gd name="connsiteY0-1002" fmla="*/ 5003582 h 5003582"/>
                  <a:gd name="connsiteX1-1003" fmla="*/ 2911534 w 7351561"/>
                  <a:gd name="connsiteY1-1004" fmla="*/ 1524892 h 5003582"/>
                  <a:gd name="connsiteX2-1005" fmla="*/ 7212651 w 7351561"/>
                  <a:gd name="connsiteY2-1006" fmla="*/ 0 h 5003582"/>
                  <a:gd name="connsiteX3-1007" fmla="*/ 7351561 w 7351561"/>
                  <a:gd name="connsiteY3-1008" fmla="*/ 1359347 h 5003582"/>
                  <a:gd name="connsiteX4-1009" fmla="*/ 4169665 w 7351561"/>
                  <a:gd name="connsiteY4-1010" fmla="*/ 3543460 h 5003582"/>
                  <a:gd name="connsiteX5-1011" fmla="*/ 1458079 w 7351561"/>
                  <a:gd name="connsiteY5-1012" fmla="*/ 4835018 h 5003582"/>
                  <a:gd name="connsiteX6-1013" fmla="*/ 0 w 7351561"/>
                  <a:gd name="connsiteY6-1014" fmla="*/ 5003582 h 5003582"/>
                  <a:gd name="connsiteX0-1015" fmla="*/ 0 w 7351561"/>
                  <a:gd name="connsiteY0-1016" fmla="*/ 5003582 h 5003582"/>
                  <a:gd name="connsiteX1-1017" fmla="*/ 2912312 w 7351561"/>
                  <a:gd name="connsiteY1-1018" fmla="*/ 1657675 h 5003582"/>
                  <a:gd name="connsiteX2-1019" fmla="*/ 7212651 w 7351561"/>
                  <a:gd name="connsiteY2-1020" fmla="*/ 0 h 5003582"/>
                  <a:gd name="connsiteX3-1021" fmla="*/ 7351561 w 7351561"/>
                  <a:gd name="connsiteY3-1022" fmla="*/ 1359347 h 5003582"/>
                  <a:gd name="connsiteX4-1023" fmla="*/ 4169665 w 7351561"/>
                  <a:gd name="connsiteY4-1024" fmla="*/ 3543460 h 5003582"/>
                  <a:gd name="connsiteX5-1025" fmla="*/ 1458079 w 7351561"/>
                  <a:gd name="connsiteY5-1026" fmla="*/ 4835018 h 5003582"/>
                  <a:gd name="connsiteX6-1027" fmla="*/ 0 w 7351561"/>
                  <a:gd name="connsiteY6-1028" fmla="*/ 5003582 h 5003582"/>
                  <a:gd name="connsiteX0-1029" fmla="*/ 0 w 7351561"/>
                  <a:gd name="connsiteY0-1030" fmla="*/ 5132394 h 5132394"/>
                  <a:gd name="connsiteX1-1031" fmla="*/ 2912312 w 7351561"/>
                  <a:gd name="connsiteY1-1032" fmla="*/ 1786487 h 5132394"/>
                  <a:gd name="connsiteX2-1033" fmla="*/ 7182175 w 7351561"/>
                  <a:gd name="connsiteY2-1034" fmla="*/ 0 h 5132394"/>
                  <a:gd name="connsiteX3-1035" fmla="*/ 7351561 w 7351561"/>
                  <a:gd name="connsiteY3-1036" fmla="*/ 1488159 h 5132394"/>
                  <a:gd name="connsiteX4-1037" fmla="*/ 4169665 w 7351561"/>
                  <a:gd name="connsiteY4-1038" fmla="*/ 3672272 h 5132394"/>
                  <a:gd name="connsiteX5-1039" fmla="*/ 1458079 w 7351561"/>
                  <a:gd name="connsiteY5-1040" fmla="*/ 4963830 h 5132394"/>
                  <a:gd name="connsiteX6-1041" fmla="*/ 0 w 7351561"/>
                  <a:gd name="connsiteY6-1042" fmla="*/ 5132394 h 5132394"/>
                  <a:gd name="connsiteX0-1043" fmla="*/ 0 w 7351561"/>
                  <a:gd name="connsiteY0-1044" fmla="*/ 5132394 h 5132394"/>
                  <a:gd name="connsiteX1-1045" fmla="*/ 2912312 w 7351561"/>
                  <a:gd name="connsiteY1-1046" fmla="*/ 1786487 h 5132394"/>
                  <a:gd name="connsiteX2-1047" fmla="*/ 7182175 w 7351561"/>
                  <a:gd name="connsiteY2-1048" fmla="*/ 0 h 5132394"/>
                  <a:gd name="connsiteX3-1049" fmla="*/ 7351561 w 7351561"/>
                  <a:gd name="connsiteY3-1050" fmla="*/ 1488159 h 5132394"/>
                  <a:gd name="connsiteX4-1051" fmla="*/ 4169665 w 7351561"/>
                  <a:gd name="connsiteY4-1052" fmla="*/ 3672272 h 5132394"/>
                  <a:gd name="connsiteX5-1053" fmla="*/ 1458079 w 7351561"/>
                  <a:gd name="connsiteY5-1054" fmla="*/ 4963830 h 5132394"/>
                  <a:gd name="connsiteX6-1055" fmla="*/ 0 w 7351561"/>
                  <a:gd name="connsiteY6-1056" fmla="*/ 5132394 h 5132394"/>
                  <a:gd name="connsiteX0-1057" fmla="*/ 0 w 7351561"/>
                  <a:gd name="connsiteY0-1058" fmla="*/ 5132394 h 5132394"/>
                  <a:gd name="connsiteX1-1059" fmla="*/ 3045051 w 7351561"/>
                  <a:gd name="connsiteY1-1060" fmla="*/ 1821970 h 5132394"/>
                  <a:gd name="connsiteX2-1061" fmla="*/ 7182175 w 7351561"/>
                  <a:gd name="connsiteY2-1062" fmla="*/ 0 h 5132394"/>
                  <a:gd name="connsiteX3-1063" fmla="*/ 7351561 w 7351561"/>
                  <a:gd name="connsiteY3-1064" fmla="*/ 1488159 h 5132394"/>
                  <a:gd name="connsiteX4-1065" fmla="*/ 4169665 w 7351561"/>
                  <a:gd name="connsiteY4-1066" fmla="*/ 3672272 h 5132394"/>
                  <a:gd name="connsiteX5-1067" fmla="*/ 1458079 w 7351561"/>
                  <a:gd name="connsiteY5-1068" fmla="*/ 4963830 h 5132394"/>
                  <a:gd name="connsiteX6-1069" fmla="*/ 0 w 7351561"/>
                  <a:gd name="connsiteY6-1070" fmla="*/ 5132394 h 5132394"/>
                  <a:gd name="connsiteX0-1071" fmla="*/ 0 w 7380818"/>
                  <a:gd name="connsiteY0-1072" fmla="*/ 5132394 h 5132394"/>
                  <a:gd name="connsiteX1-1073" fmla="*/ 3045051 w 7380818"/>
                  <a:gd name="connsiteY1-1074" fmla="*/ 1821970 h 5132394"/>
                  <a:gd name="connsiteX2-1075" fmla="*/ 7182175 w 7380818"/>
                  <a:gd name="connsiteY2-1076" fmla="*/ 0 h 5132394"/>
                  <a:gd name="connsiteX3-1077" fmla="*/ 7380818 w 7380818"/>
                  <a:gd name="connsiteY3-1078" fmla="*/ 1795788 h 5132394"/>
                  <a:gd name="connsiteX4-1079" fmla="*/ 4169665 w 7380818"/>
                  <a:gd name="connsiteY4-1080" fmla="*/ 3672272 h 5132394"/>
                  <a:gd name="connsiteX5-1081" fmla="*/ 1458079 w 7380818"/>
                  <a:gd name="connsiteY5-1082" fmla="*/ 4963830 h 5132394"/>
                  <a:gd name="connsiteX6-1083" fmla="*/ 0 w 7380818"/>
                  <a:gd name="connsiteY6-1084" fmla="*/ 5132394 h 5132394"/>
                  <a:gd name="connsiteX0-1085" fmla="*/ 0 w 7380818"/>
                  <a:gd name="connsiteY0-1086" fmla="*/ 5132394 h 5132394"/>
                  <a:gd name="connsiteX1-1087" fmla="*/ 3045051 w 7380818"/>
                  <a:gd name="connsiteY1-1088" fmla="*/ 1821970 h 5132394"/>
                  <a:gd name="connsiteX2-1089" fmla="*/ 7182175 w 7380818"/>
                  <a:gd name="connsiteY2-1090" fmla="*/ 0 h 5132394"/>
                  <a:gd name="connsiteX3-1091" fmla="*/ 7380818 w 7380818"/>
                  <a:gd name="connsiteY3-1092" fmla="*/ 1795788 h 5132394"/>
                  <a:gd name="connsiteX4-1093" fmla="*/ 4169665 w 7380818"/>
                  <a:gd name="connsiteY4-1094" fmla="*/ 3672272 h 5132394"/>
                  <a:gd name="connsiteX5-1095" fmla="*/ 1458079 w 7380818"/>
                  <a:gd name="connsiteY5-1096" fmla="*/ 4963830 h 5132394"/>
                  <a:gd name="connsiteX6-1097" fmla="*/ 0 w 7380818"/>
                  <a:gd name="connsiteY6-1098" fmla="*/ 5132394 h 5132394"/>
                  <a:gd name="connsiteX0-1099" fmla="*/ 0 w 7380818"/>
                  <a:gd name="connsiteY0-1100" fmla="*/ 5132394 h 5132394"/>
                  <a:gd name="connsiteX1-1101" fmla="*/ 3045051 w 7380818"/>
                  <a:gd name="connsiteY1-1102" fmla="*/ 1821970 h 5132394"/>
                  <a:gd name="connsiteX2-1103" fmla="*/ 7182175 w 7380818"/>
                  <a:gd name="connsiteY2-1104" fmla="*/ 0 h 5132394"/>
                  <a:gd name="connsiteX3-1105" fmla="*/ 7380818 w 7380818"/>
                  <a:gd name="connsiteY3-1106" fmla="*/ 1795788 h 5132394"/>
                  <a:gd name="connsiteX4-1107" fmla="*/ 4169665 w 7380818"/>
                  <a:gd name="connsiteY4-1108" fmla="*/ 3672272 h 5132394"/>
                  <a:gd name="connsiteX5-1109" fmla="*/ 4324581 w 7380818"/>
                  <a:gd name="connsiteY5-1110" fmla="*/ 3922927 h 5132394"/>
                  <a:gd name="connsiteX6-1111" fmla="*/ 1458079 w 7380818"/>
                  <a:gd name="connsiteY6-1112" fmla="*/ 4963830 h 5132394"/>
                  <a:gd name="connsiteX7-1113" fmla="*/ 0 w 7380818"/>
                  <a:gd name="connsiteY7-1114" fmla="*/ 5132394 h 5132394"/>
                  <a:gd name="connsiteX0-1115" fmla="*/ 0 w 7380818"/>
                  <a:gd name="connsiteY0-1116" fmla="*/ 5132394 h 5132394"/>
                  <a:gd name="connsiteX1-1117" fmla="*/ 3045051 w 7380818"/>
                  <a:gd name="connsiteY1-1118" fmla="*/ 1821970 h 5132394"/>
                  <a:gd name="connsiteX2-1119" fmla="*/ 7182175 w 7380818"/>
                  <a:gd name="connsiteY2-1120" fmla="*/ 0 h 5132394"/>
                  <a:gd name="connsiteX3-1121" fmla="*/ 7380818 w 7380818"/>
                  <a:gd name="connsiteY3-1122" fmla="*/ 1795788 h 5132394"/>
                  <a:gd name="connsiteX4-1123" fmla="*/ 4157148 w 7380818"/>
                  <a:gd name="connsiteY4-1124" fmla="*/ 3632811 h 5132394"/>
                  <a:gd name="connsiteX5-1125" fmla="*/ 4324581 w 7380818"/>
                  <a:gd name="connsiteY5-1126" fmla="*/ 3922927 h 5132394"/>
                  <a:gd name="connsiteX6-1127" fmla="*/ 1458079 w 7380818"/>
                  <a:gd name="connsiteY6-1128" fmla="*/ 4963830 h 5132394"/>
                  <a:gd name="connsiteX7-1129" fmla="*/ 0 w 7380818"/>
                  <a:gd name="connsiteY7-1130" fmla="*/ 5132394 h 5132394"/>
                  <a:gd name="connsiteX0-1131" fmla="*/ 0 w 7380818"/>
                  <a:gd name="connsiteY0-1132" fmla="*/ 5132394 h 5132394"/>
                  <a:gd name="connsiteX1-1133" fmla="*/ 3045051 w 7380818"/>
                  <a:gd name="connsiteY1-1134" fmla="*/ 1821970 h 5132394"/>
                  <a:gd name="connsiteX2-1135" fmla="*/ 7182175 w 7380818"/>
                  <a:gd name="connsiteY2-1136" fmla="*/ 0 h 5132394"/>
                  <a:gd name="connsiteX3-1137" fmla="*/ 7380818 w 7380818"/>
                  <a:gd name="connsiteY3-1138" fmla="*/ 1795788 h 5132394"/>
                  <a:gd name="connsiteX4-1139" fmla="*/ 4324581 w 7380818"/>
                  <a:gd name="connsiteY4-1140" fmla="*/ 3922927 h 5132394"/>
                  <a:gd name="connsiteX5-1141" fmla="*/ 1458079 w 7380818"/>
                  <a:gd name="connsiteY5-1142" fmla="*/ 4963830 h 5132394"/>
                  <a:gd name="connsiteX6-1143" fmla="*/ 0 w 7380818"/>
                  <a:gd name="connsiteY6-1144" fmla="*/ 5132394 h 5132394"/>
                  <a:gd name="connsiteX0-1145" fmla="*/ 0 w 7380818"/>
                  <a:gd name="connsiteY0-1146" fmla="*/ 5132394 h 5132394"/>
                  <a:gd name="connsiteX1-1147" fmla="*/ 3045051 w 7380818"/>
                  <a:gd name="connsiteY1-1148" fmla="*/ 1821970 h 5132394"/>
                  <a:gd name="connsiteX2-1149" fmla="*/ 7182175 w 7380818"/>
                  <a:gd name="connsiteY2-1150" fmla="*/ 0 h 5132394"/>
                  <a:gd name="connsiteX3-1151" fmla="*/ 7380818 w 7380818"/>
                  <a:gd name="connsiteY3-1152" fmla="*/ 1795788 h 5132394"/>
                  <a:gd name="connsiteX4-1153" fmla="*/ 4252210 w 7380818"/>
                  <a:gd name="connsiteY4-1154" fmla="*/ 3767473 h 5132394"/>
                  <a:gd name="connsiteX5-1155" fmla="*/ 1458079 w 7380818"/>
                  <a:gd name="connsiteY5-1156" fmla="*/ 4963830 h 5132394"/>
                  <a:gd name="connsiteX6-1157" fmla="*/ 0 w 7380818"/>
                  <a:gd name="connsiteY6-1158" fmla="*/ 5132394 h 5132394"/>
                  <a:gd name="connsiteX0-1159" fmla="*/ 0 w 7380818"/>
                  <a:gd name="connsiteY0-1160" fmla="*/ 4886694 h 4886694"/>
                  <a:gd name="connsiteX1-1161" fmla="*/ 3045051 w 7380818"/>
                  <a:gd name="connsiteY1-1162" fmla="*/ 1576270 h 4886694"/>
                  <a:gd name="connsiteX2-1163" fmla="*/ 7193414 w 7380818"/>
                  <a:gd name="connsiteY2-1164" fmla="*/ 0 h 4886694"/>
                  <a:gd name="connsiteX3-1165" fmla="*/ 7380818 w 7380818"/>
                  <a:gd name="connsiteY3-1166" fmla="*/ 1550088 h 4886694"/>
                  <a:gd name="connsiteX4-1167" fmla="*/ 4252210 w 7380818"/>
                  <a:gd name="connsiteY4-1168" fmla="*/ 3521773 h 4886694"/>
                  <a:gd name="connsiteX5-1169" fmla="*/ 1458079 w 7380818"/>
                  <a:gd name="connsiteY5-1170" fmla="*/ 4718130 h 4886694"/>
                  <a:gd name="connsiteX6-1171" fmla="*/ 0 w 7380818"/>
                  <a:gd name="connsiteY6-1172" fmla="*/ 4886694 h 4886694"/>
                  <a:gd name="connsiteX0-1173" fmla="*/ 0 w 7380818"/>
                  <a:gd name="connsiteY0-1174" fmla="*/ 4886694 h 4886694"/>
                  <a:gd name="connsiteX1-1175" fmla="*/ 2813843 w 7380818"/>
                  <a:gd name="connsiteY1-1176" fmla="*/ 1889467 h 4886694"/>
                  <a:gd name="connsiteX2-1177" fmla="*/ 7193414 w 7380818"/>
                  <a:gd name="connsiteY2-1178" fmla="*/ 0 h 4886694"/>
                  <a:gd name="connsiteX3-1179" fmla="*/ 7380818 w 7380818"/>
                  <a:gd name="connsiteY3-1180" fmla="*/ 1550088 h 4886694"/>
                  <a:gd name="connsiteX4-1181" fmla="*/ 4252210 w 7380818"/>
                  <a:gd name="connsiteY4-1182" fmla="*/ 3521773 h 4886694"/>
                  <a:gd name="connsiteX5-1183" fmla="*/ 1458079 w 7380818"/>
                  <a:gd name="connsiteY5-1184" fmla="*/ 4718130 h 4886694"/>
                  <a:gd name="connsiteX6-1185" fmla="*/ 0 w 7380818"/>
                  <a:gd name="connsiteY6-1186" fmla="*/ 4886694 h 4886694"/>
                  <a:gd name="connsiteX0-1187" fmla="*/ 0 w 7380818"/>
                  <a:gd name="connsiteY0-1188" fmla="*/ 4886694 h 4886694"/>
                  <a:gd name="connsiteX1-1189" fmla="*/ 2813843 w 7380818"/>
                  <a:gd name="connsiteY1-1190" fmla="*/ 1889467 h 4886694"/>
                  <a:gd name="connsiteX2-1191" fmla="*/ 7193414 w 7380818"/>
                  <a:gd name="connsiteY2-1192" fmla="*/ 0 h 4886694"/>
                  <a:gd name="connsiteX3-1193" fmla="*/ 7380818 w 7380818"/>
                  <a:gd name="connsiteY3-1194" fmla="*/ 1550088 h 4886694"/>
                  <a:gd name="connsiteX4-1195" fmla="*/ 4252210 w 7380818"/>
                  <a:gd name="connsiteY4-1196" fmla="*/ 3521773 h 4886694"/>
                  <a:gd name="connsiteX5-1197" fmla="*/ 1929600 w 7380818"/>
                  <a:gd name="connsiteY5-1198" fmla="*/ 4653743 h 4886694"/>
                  <a:gd name="connsiteX6-1199" fmla="*/ 0 w 7380818"/>
                  <a:gd name="connsiteY6-1200" fmla="*/ 4886694 h 4886694"/>
                  <a:gd name="connsiteX0-1201" fmla="*/ 0 w 7380818"/>
                  <a:gd name="connsiteY0-1202" fmla="*/ 4886694 h 4886694"/>
                  <a:gd name="connsiteX1-1203" fmla="*/ 2813843 w 7380818"/>
                  <a:gd name="connsiteY1-1204" fmla="*/ 1889467 h 4886694"/>
                  <a:gd name="connsiteX2-1205" fmla="*/ 7193414 w 7380818"/>
                  <a:gd name="connsiteY2-1206" fmla="*/ 0 h 4886694"/>
                  <a:gd name="connsiteX3-1207" fmla="*/ 7380818 w 7380818"/>
                  <a:gd name="connsiteY3-1208" fmla="*/ 1550088 h 4886694"/>
                  <a:gd name="connsiteX4-1209" fmla="*/ 4443500 w 7380818"/>
                  <a:gd name="connsiteY4-1210" fmla="*/ 3602011 h 4886694"/>
                  <a:gd name="connsiteX5-1211" fmla="*/ 1929600 w 7380818"/>
                  <a:gd name="connsiteY5-1212" fmla="*/ 4653743 h 4886694"/>
                  <a:gd name="connsiteX6-1213" fmla="*/ 0 w 7380818"/>
                  <a:gd name="connsiteY6-1214" fmla="*/ 4886694 h 4886694"/>
                  <a:gd name="connsiteX0-1215" fmla="*/ 0 w 7380818"/>
                  <a:gd name="connsiteY0-1216" fmla="*/ 4886694 h 4886694"/>
                  <a:gd name="connsiteX1-1217" fmla="*/ 2813843 w 7380818"/>
                  <a:gd name="connsiteY1-1218" fmla="*/ 1889467 h 4886694"/>
                  <a:gd name="connsiteX2-1219" fmla="*/ 7193414 w 7380818"/>
                  <a:gd name="connsiteY2-1220" fmla="*/ 0 h 4886694"/>
                  <a:gd name="connsiteX3-1221" fmla="*/ 7380818 w 7380818"/>
                  <a:gd name="connsiteY3-1222" fmla="*/ 1550088 h 4886694"/>
                  <a:gd name="connsiteX4-1223" fmla="*/ 4443500 w 7380818"/>
                  <a:gd name="connsiteY4-1224" fmla="*/ 3602011 h 4886694"/>
                  <a:gd name="connsiteX5-1225" fmla="*/ 1950021 w 7380818"/>
                  <a:gd name="connsiteY5-1226" fmla="*/ 4587897 h 4886694"/>
                  <a:gd name="connsiteX6-1227" fmla="*/ 0 w 7380818"/>
                  <a:gd name="connsiteY6-1228" fmla="*/ 4886694 h 4886694"/>
                  <a:gd name="connsiteX0-1229" fmla="*/ 0 w 7302493"/>
                  <a:gd name="connsiteY0-1230" fmla="*/ 4886694 h 4886694"/>
                  <a:gd name="connsiteX1-1231" fmla="*/ 2813843 w 7302493"/>
                  <a:gd name="connsiteY1-1232" fmla="*/ 1889467 h 4886694"/>
                  <a:gd name="connsiteX2-1233" fmla="*/ 7193414 w 7302493"/>
                  <a:gd name="connsiteY2-1234" fmla="*/ 0 h 4886694"/>
                  <a:gd name="connsiteX3-1235" fmla="*/ 7302493 w 7302493"/>
                  <a:gd name="connsiteY3-1236" fmla="*/ 1194015 h 4886694"/>
                  <a:gd name="connsiteX4-1237" fmla="*/ 4443500 w 7302493"/>
                  <a:gd name="connsiteY4-1238" fmla="*/ 3602011 h 4886694"/>
                  <a:gd name="connsiteX5-1239" fmla="*/ 1950021 w 7302493"/>
                  <a:gd name="connsiteY5-1240" fmla="*/ 4587897 h 4886694"/>
                  <a:gd name="connsiteX6-1241" fmla="*/ 0 w 7302493"/>
                  <a:gd name="connsiteY6-1242" fmla="*/ 4886694 h 4886694"/>
                  <a:gd name="connsiteX0-1243" fmla="*/ 0 w 7302493"/>
                  <a:gd name="connsiteY0-1244" fmla="*/ 4886694 h 4886694"/>
                  <a:gd name="connsiteX1-1245" fmla="*/ 2813843 w 7302493"/>
                  <a:gd name="connsiteY1-1246" fmla="*/ 1889467 h 4886694"/>
                  <a:gd name="connsiteX2-1247" fmla="*/ 7193414 w 7302493"/>
                  <a:gd name="connsiteY2-1248" fmla="*/ 0 h 4886694"/>
                  <a:gd name="connsiteX3-1249" fmla="*/ 7302493 w 7302493"/>
                  <a:gd name="connsiteY3-1250" fmla="*/ 1194015 h 4886694"/>
                  <a:gd name="connsiteX4-1251" fmla="*/ 4169123 w 7302493"/>
                  <a:gd name="connsiteY4-1252" fmla="*/ 3533234 h 4886694"/>
                  <a:gd name="connsiteX5-1253" fmla="*/ 1950021 w 7302493"/>
                  <a:gd name="connsiteY5-1254" fmla="*/ 4587897 h 4886694"/>
                  <a:gd name="connsiteX6-1255" fmla="*/ 0 w 7302493"/>
                  <a:gd name="connsiteY6-1256" fmla="*/ 4886694 h 4886694"/>
                  <a:gd name="connsiteX0-1257" fmla="*/ 0 w 7302493"/>
                  <a:gd name="connsiteY0-1258" fmla="*/ 4886694 h 4886694"/>
                  <a:gd name="connsiteX1-1259" fmla="*/ 2813843 w 7302493"/>
                  <a:gd name="connsiteY1-1260" fmla="*/ 1889467 h 4886694"/>
                  <a:gd name="connsiteX2-1261" fmla="*/ 7193414 w 7302493"/>
                  <a:gd name="connsiteY2-1262" fmla="*/ 0 h 4886694"/>
                  <a:gd name="connsiteX3-1263" fmla="*/ 7302493 w 7302493"/>
                  <a:gd name="connsiteY3-1264" fmla="*/ 1194015 h 4886694"/>
                  <a:gd name="connsiteX4-1265" fmla="*/ 4169123 w 7302493"/>
                  <a:gd name="connsiteY4-1266" fmla="*/ 3533234 h 4886694"/>
                  <a:gd name="connsiteX5-1267" fmla="*/ 2358292 w 7302493"/>
                  <a:gd name="connsiteY5-1268" fmla="*/ 4532561 h 4886694"/>
                  <a:gd name="connsiteX6-1269" fmla="*/ 0 w 7302493"/>
                  <a:gd name="connsiteY6-1270" fmla="*/ 4886694 h 4886694"/>
                  <a:gd name="connsiteX0-1271" fmla="*/ 0 w 7285196"/>
                  <a:gd name="connsiteY0-1272" fmla="*/ 4886694 h 4886694"/>
                  <a:gd name="connsiteX1-1273" fmla="*/ 2813843 w 7285196"/>
                  <a:gd name="connsiteY1-1274" fmla="*/ 1889467 h 4886694"/>
                  <a:gd name="connsiteX2-1275" fmla="*/ 7193414 w 7285196"/>
                  <a:gd name="connsiteY2-1276" fmla="*/ 0 h 4886694"/>
                  <a:gd name="connsiteX3-1277" fmla="*/ 7285196 w 7285196"/>
                  <a:gd name="connsiteY3-1278" fmla="*/ 821736 h 4886694"/>
                  <a:gd name="connsiteX4-1279" fmla="*/ 4169123 w 7285196"/>
                  <a:gd name="connsiteY4-1280" fmla="*/ 3533234 h 4886694"/>
                  <a:gd name="connsiteX5-1281" fmla="*/ 2358292 w 7285196"/>
                  <a:gd name="connsiteY5-1282" fmla="*/ 4532561 h 4886694"/>
                  <a:gd name="connsiteX6-1283" fmla="*/ 0 w 7285196"/>
                  <a:gd name="connsiteY6-1284" fmla="*/ 4886694 h 4886694"/>
                  <a:gd name="connsiteX0-1285" fmla="*/ 0 w 7285196"/>
                  <a:gd name="connsiteY0-1286" fmla="*/ 4886694 h 4886694"/>
                  <a:gd name="connsiteX1-1287" fmla="*/ 2813843 w 7285196"/>
                  <a:gd name="connsiteY1-1288" fmla="*/ 1889467 h 4886694"/>
                  <a:gd name="connsiteX2-1289" fmla="*/ 7193414 w 7285196"/>
                  <a:gd name="connsiteY2-1290" fmla="*/ 0 h 4886694"/>
                  <a:gd name="connsiteX3-1291" fmla="*/ 7285196 w 7285196"/>
                  <a:gd name="connsiteY3-1292" fmla="*/ 821736 h 4886694"/>
                  <a:gd name="connsiteX4-1293" fmla="*/ 4169123 w 7285196"/>
                  <a:gd name="connsiteY4-1294" fmla="*/ 3533234 h 4886694"/>
                  <a:gd name="connsiteX5-1295" fmla="*/ 2358292 w 7285196"/>
                  <a:gd name="connsiteY5-1296" fmla="*/ 4532561 h 4886694"/>
                  <a:gd name="connsiteX6-1297" fmla="*/ 0 w 7285196"/>
                  <a:gd name="connsiteY6-1298" fmla="*/ 4886694 h 4886694"/>
                  <a:gd name="connsiteX0-1299" fmla="*/ 0 w 7285196"/>
                  <a:gd name="connsiteY0-1300" fmla="*/ 4886694 h 4886694"/>
                  <a:gd name="connsiteX1-1301" fmla="*/ 2813843 w 7285196"/>
                  <a:gd name="connsiteY1-1302" fmla="*/ 1889467 h 4886694"/>
                  <a:gd name="connsiteX2-1303" fmla="*/ 7193414 w 7285196"/>
                  <a:gd name="connsiteY2-1304" fmla="*/ 0 h 4886694"/>
                  <a:gd name="connsiteX3-1305" fmla="*/ 7285196 w 7285196"/>
                  <a:gd name="connsiteY3-1306" fmla="*/ 821736 h 4886694"/>
                  <a:gd name="connsiteX4-1307" fmla="*/ 4169123 w 7285196"/>
                  <a:gd name="connsiteY4-1308" fmla="*/ 3533234 h 4886694"/>
                  <a:gd name="connsiteX5-1309" fmla="*/ 4943660 w 7285196"/>
                  <a:gd name="connsiteY5-1310" fmla="*/ 3241503 h 4886694"/>
                  <a:gd name="connsiteX6-1311" fmla="*/ 2358292 w 7285196"/>
                  <a:gd name="connsiteY6-1312" fmla="*/ 4532561 h 4886694"/>
                  <a:gd name="connsiteX7-1313" fmla="*/ 0 w 7285196"/>
                  <a:gd name="connsiteY7-1314" fmla="*/ 4886694 h 4886694"/>
                  <a:gd name="connsiteX0-1315" fmla="*/ 0 w 7285196"/>
                  <a:gd name="connsiteY0-1316" fmla="*/ 4886694 h 4886694"/>
                  <a:gd name="connsiteX1-1317" fmla="*/ 2813843 w 7285196"/>
                  <a:gd name="connsiteY1-1318" fmla="*/ 1889467 h 4886694"/>
                  <a:gd name="connsiteX2-1319" fmla="*/ 7193414 w 7285196"/>
                  <a:gd name="connsiteY2-1320" fmla="*/ 0 h 4886694"/>
                  <a:gd name="connsiteX3-1321" fmla="*/ 7285196 w 7285196"/>
                  <a:gd name="connsiteY3-1322" fmla="*/ 821736 h 4886694"/>
                  <a:gd name="connsiteX4-1323" fmla="*/ 4169123 w 7285196"/>
                  <a:gd name="connsiteY4-1324" fmla="*/ 3533234 h 4886694"/>
                  <a:gd name="connsiteX5-1325" fmla="*/ 4963268 w 7285196"/>
                  <a:gd name="connsiteY5-1326" fmla="*/ 3240051 h 4886694"/>
                  <a:gd name="connsiteX6-1327" fmla="*/ 2358292 w 7285196"/>
                  <a:gd name="connsiteY6-1328" fmla="*/ 4532561 h 4886694"/>
                  <a:gd name="connsiteX7-1329" fmla="*/ 0 w 7285196"/>
                  <a:gd name="connsiteY7-1330" fmla="*/ 4886694 h 4886694"/>
                  <a:gd name="connsiteX0-1331" fmla="*/ 0 w 7285196"/>
                  <a:gd name="connsiteY0-1332" fmla="*/ 4886694 h 4886694"/>
                  <a:gd name="connsiteX1-1333" fmla="*/ 2813843 w 7285196"/>
                  <a:gd name="connsiteY1-1334" fmla="*/ 1889467 h 4886694"/>
                  <a:gd name="connsiteX2-1335" fmla="*/ 7193414 w 7285196"/>
                  <a:gd name="connsiteY2-1336" fmla="*/ 0 h 4886694"/>
                  <a:gd name="connsiteX3-1337" fmla="*/ 7285196 w 7285196"/>
                  <a:gd name="connsiteY3-1338" fmla="*/ 821736 h 4886694"/>
                  <a:gd name="connsiteX4-1339" fmla="*/ 4169123 w 7285196"/>
                  <a:gd name="connsiteY4-1340" fmla="*/ 3533234 h 4886694"/>
                  <a:gd name="connsiteX5-1341" fmla="*/ 2358292 w 7285196"/>
                  <a:gd name="connsiteY5-1342" fmla="*/ 4532561 h 4886694"/>
                  <a:gd name="connsiteX6-1343" fmla="*/ 0 w 7285196"/>
                  <a:gd name="connsiteY6-1344" fmla="*/ 4886694 h 4886694"/>
                  <a:gd name="connsiteX0-1345" fmla="*/ 0 w 7285196"/>
                  <a:gd name="connsiteY0-1346" fmla="*/ 4886694 h 4886694"/>
                  <a:gd name="connsiteX1-1347" fmla="*/ 2813843 w 7285196"/>
                  <a:gd name="connsiteY1-1348" fmla="*/ 1889467 h 4886694"/>
                  <a:gd name="connsiteX2-1349" fmla="*/ 7193414 w 7285196"/>
                  <a:gd name="connsiteY2-1350" fmla="*/ 0 h 4886694"/>
                  <a:gd name="connsiteX3-1351" fmla="*/ 7285196 w 7285196"/>
                  <a:gd name="connsiteY3-1352" fmla="*/ 821736 h 4886694"/>
                  <a:gd name="connsiteX4-1353" fmla="*/ 4494931 w 7285196"/>
                  <a:gd name="connsiteY4-1354" fmla="*/ 3439891 h 4886694"/>
                  <a:gd name="connsiteX5-1355" fmla="*/ 2358292 w 7285196"/>
                  <a:gd name="connsiteY5-1356" fmla="*/ 4532561 h 4886694"/>
                  <a:gd name="connsiteX6-1357" fmla="*/ 0 w 7285196"/>
                  <a:gd name="connsiteY6-1358" fmla="*/ 4886694 h 4886694"/>
                  <a:gd name="connsiteX0-1359" fmla="*/ 0 w 7285196"/>
                  <a:gd name="connsiteY0-1360" fmla="*/ 4886694 h 4886694"/>
                  <a:gd name="connsiteX1-1361" fmla="*/ 2813843 w 7285196"/>
                  <a:gd name="connsiteY1-1362" fmla="*/ 1889467 h 4886694"/>
                  <a:gd name="connsiteX2-1363" fmla="*/ 7193414 w 7285196"/>
                  <a:gd name="connsiteY2-1364" fmla="*/ 0 h 4886694"/>
                  <a:gd name="connsiteX3-1365" fmla="*/ 7285196 w 7285196"/>
                  <a:gd name="connsiteY3-1366" fmla="*/ 821736 h 4886694"/>
                  <a:gd name="connsiteX4-1367" fmla="*/ 4494931 w 7285196"/>
                  <a:gd name="connsiteY4-1368" fmla="*/ 3439891 h 4886694"/>
                  <a:gd name="connsiteX5-1369" fmla="*/ 2358292 w 7285196"/>
                  <a:gd name="connsiteY5-1370" fmla="*/ 4532561 h 4886694"/>
                  <a:gd name="connsiteX6-1371" fmla="*/ 0 w 7285196"/>
                  <a:gd name="connsiteY6-1372" fmla="*/ 4886694 h 4886694"/>
                  <a:gd name="connsiteX0-1373" fmla="*/ 0 w 7285196"/>
                  <a:gd name="connsiteY0-1374" fmla="*/ 4886694 h 4886694"/>
                  <a:gd name="connsiteX1-1375" fmla="*/ 2813843 w 7285196"/>
                  <a:gd name="connsiteY1-1376" fmla="*/ 1889467 h 4886694"/>
                  <a:gd name="connsiteX2-1377" fmla="*/ 7193414 w 7285196"/>
                  <a:gd name="connsiteY2-1378" fmla="*/ 0 h 4886694"/>
                  <a:gd name="connsiteX3-1379" fmla="*/ 7285196 w 7285196"/>
                  <a:gd name="connsiteY3-1380" fmla="*/ 821736 h 4886694"/>
                  <a:gd name="connsiteX4-1381" fmla="*/ 4494931 w 7285196"/>
                  <a:gd name="connsiteY4-1382" fmla="*/ 3439891 h 4886694"/>
                  <a:gd name="connsiteX5-1383" fmla="*/ 2358292 w 7285196"/>
                  <a:gd name="connsiteY5-1384" fmla="*/ 4532561 h 4886694"/>
                  <a:gd name="connsiteX6-1385" fmla="*/ 0 w 7285196"/>
                  <a:gd name="connsiteY6-1386" fmla="*/ 4886694 h 4886694"/>
                  <a:gd name="connsiteX0-1387" fmla="*/ 0 w 7285196"/>
                  <a:gd name="connsiteY0-1388" fmla="*/ 4886694 h 4886694"/>
                  <a:gd name="connsiteX1-1389" fmla="*/ 2813843 w 7285196"/>
                  <a:gd name="connsiteY1-1390" fmla="*/ 1889467 h 4886694"/>
                  <a:gd name="connsiteX2-1391" fmla="*/ 7193414 w 7285196"/>
                  <a:gd name="connsiteY2-1392" fmla="*/ 0 h 4886694"/>
                  <a:gd name="connsiteX3-1393" fmla="*/ 7285196 w 7285196"/>
                  <a:gd name="connsiteY3-1394" fmla="*/ 821736 h 4886694"/>
                  <a:gd name="connsiteX4-1395" fmla="*/ 4494931 w 7285196"/>
                  <a:gd name="connsiteY4-1396" fmla="*/ 3439891 h 4886694"/>
                  <a:gd name="connsiteX5-1397" fmla="*/ 2358292 w 7285196"/>
                  <a:gd name="connsiteY5-1398" fmla="*/ 4532561 h 4886694"/>
                  <a:gd name="connsiteX6-1399" fmla="*/ 0 w 7285196"/>
                  <a:gd name="connsiteY6-1400" fmla="*/ 4886694 h 4886694"/>
                  <a:gd name="connsiteX0-1401" fmla="*/ 0 w 7285196"/>
                  <a:gd name="connsiteY0-1402" fmla="*/ 4886694 h 4886694"/>
                  <a:gd name="connsiteX1-1403" fmla="*/ 2813843 w 7285196"/>
                  <a:gd name="connsiteY1-1404" fmla="*/ 1889467 h 4886694"/>
                  <a:gd name="connsiteX2-1405" fmla="*/ 7193414 w 7285196"/>
                  <a:gd name="connsiteY2-1406" fmla="*/ 0 h 4886694"/>
                  <a:gd name="connsiteX3-1407" fmla="*/ 7285196 w 7285196"/>
                  <a:gd name="connsiteY3-1408" fmla="*/ 821736 h 4886694"/>
                  <a:gd name="connsiteX4-1409" fmla="*/ 4494931 w 7285196"/>
                  <a:gd name="connsiteY4-1410" fmla="*/ 3439891 h 4886694"/>
                  <a:gd name="connsiteX5-1411" fmla="*/ 2358292 w 7285196"/>
                  <a:gd name="connsiteY5-1412" fmla="*/ 4532561 h 4886694"/>
                  <a:gd name="connsiteX6-1413" fmla="*/ 0 w 7285196"/>
                  <a:gd name="connsiteY6-1414" fmla="*/ 4886694 h 4886694"/>
                  <a:gd name="connsiteX0-1415" fmla="*/ 0 w 7273958"/>
                  <a:gd name="connsiteY0-1416" fmla="*/ 4886694 h 4886694"/>
                  <a:gd name="connsiteX1-1417" fmla="*/ 2813843 w 7273958"/>
                  <a:gd name="connsiteY1-1418" fmla="*/ 1889467 h 4886694"/>
                  <a:gd name="connsiteX2-1419" fmla="*/ 7193414 w 7273958"/>
                  <a:gd name="connsiteY2-1420" fmla="*/ 0 h 4886694"/>
                  <a:gd name="connsiteX3-1421" fmla="*/ 7273958 w 7273958"/>
                  <a:gd name="connsiteY3-1422" fmla="*/ 1106279 h 4886694"/>
                  <a:gd name="connsiteX4-1423" fmla="*/ 4494931 w 7273958"/>
                  <a:gd name="connsiteY4-1424" fmla="*/ 3439891 h 4886694"/>
                  <a:gd name="connsiteX5-1425" fmla="*/ 2358292 w 7273958"/>
                  <a:gd name="connsiteY5-1426" fmla="*/ 4532561 h 4886694"/>
                  <a:gd name="connsiteX6-1427" fmla="*/ 0 w 7273958"/>
                  <a:gd name="connsiteY6-1428" fmla="*/ 4886694 h 4886694"/>
                  <a:gd name="connsiteX0-1429" fmla="*/ 0 w 7273958"/>
                  <a:gd name="connsiteY0-1430" fmla="*/ 4511894 h 4511894"/>
                  <a:gd name="connsiteX1-1431" fmla="*/ 2813843 w 7273958"/>
                  <a:gd name="connsiteY1-1432" fmla="*/ 1514667 h 4511894"/>
                  <a:gd name="connsiteX2-1433" fmla="*/ 7210824 w 7273958"/>
                  <a:gd name="connsiteY2-1434" fmla="*/ 0 h 4511894"/>
                  <a:gd name="connsiteX3-1435" fmla="*/ 7273958 w 7273958"/>
                  <a:gd name="connsiteY3-1436" fmla="*/ 731479 h 4511894"/>
                  <a:gd name="connsiteX4-1437" fmla="*/ 4494931 w 7273958"/>
                  <a:gd name="connsiteY4-1438" fmla="*/ 3065091 h 4511894"/>
                  <a:gd name="connsiteX5-1439" fmla="*/ 2358292 w 7273958"/>
                  <a:gd name="connsiteY5-1440" fmla="*/ 4157761 h 4511894"/>
                  <a:gd name="connsiteX6-1441" fmla="*/ 0 w 7273958"/>
                  <a:gd name="connsiteY6-1442" fmla="*/ 4511894 h 4511894"/>
                  <a:gd name="connsiteX0-1443" fmla="*/ 0 w 7273958"/>
                  <a:gd name="connsiteY0-1444" fmla="*/ 4511894 h 4511894"/>
                  <a:gd name="connsiteX1-1445" fmla="*/ 2813843 w 7273958"/>
                  <a:gd name="connsiteY1-1446" fmla="*/ 1514667 h 4511894"/>
                  <a:gd name="connsiteX2-1447" fmla="*/ 7210824 w 7273958"/>
                  <a:gd name="connsiteY2-1448" fmla="*/ 0 h 4511894"/>
                  <a:gd name="connsiteX3-1449" fmla="*/ 7273958 w 7273958"/>
                  <a:gd name="connsiteY3-1450" fmla="*/ 731479 h 4511894"/>
                  <a:gd name="connsiteX4-1451" fmla="*/ 4494931 w 7273958"/>
                  <a:gd name="connsiteY4-1452" fmla="*/ 3065091 h 4511894"/>
                  <a:gd name="connsiteX5-1453" fmla="*/ 2358292 w 7273958"/>
                  <a:gd name="connsiteY5-1454" fmla="*/ 4157761 h 4511894"/>
                  <a:gd name="connsiteX6-1455" fmla="*/ 0 w 7273958"/>
                  <a:gd name="connsiteY6-1456" fmla="*/ 4511894 h 4511894"/>
                  <a:gd name="connsiteX0-1457" fmla="*/ 0 w 7273958"/>
                  <a:gd name="connsiteY0-1458" fmla="*/ 4511894 h 4511894"/>
                  <a:gd name="connsiteX1-1459" fmla="*/ 2813843 w 7273958"/>
                  <a:gd name="connsiteY1-1460" fmla="*/ 1514667 h 4511894"/>
                  <a:gd name="connsiteX2-1461" fmla="*/ 7210824 w 7273958"/>
                  <a:gd name="connsiteY2-1462" fmla="*/ 0 h 4511894"/>
                  <a:gd name="connsiteX3-1463" fmla="*/ 7273958 w 7273958"/>
                  <a:gd name="connsiteY3-1464" fmla="*/ 731479 h 4511894"/>
                  <a:gd name="connsiteX4-1465" fmla="*/ 4494931 w 7273958"/>
                  <a:gd name="connsiteY4-1466" fmla="*/ 3065091 h 4511894"/>
                  <a:gd name="connsiteX5-1467" fmla="*/ 2861327 w 7273958"/>
                  <a:gd name="connsiteY5-1468" fmla="*/ 4062875 h 4511894"/>
                  <a:gd name="connsiteX6-1469" fmla="*/ 0 w 7273958"/>
                  <a:gd name="connsiteY6-1470" fmla="*/ 4511894 h 4511894"/>
                  <a:gd name="connsiteX0-1471" fmla="*/ 0 w 7273958"/>
                  <a:gd name="connsiteY0-1472" fmla="*/ 4511894 h 4511894"/>
                  <a:gd name="connsiteX1-1473" fmla="*/ 2813843 w 7273958"/>
                  <a:gd name="connsiteY1-1474" fmla="*/ 1514667 h 4511894"/>
                  <a:gd name="connsiteX2-1475" fmla="*/ 7210824 w 7273958"/>
                  <a:gd name="connsiteY2-1476" fmla="*/ 0 h 4511894"/>
                  <a:gd name="connsiteX3-1477" fmla="*/ 7273958 w 7273958"/>
                  <a:gd name="connsiteY3-1478" fmla="*/ 731479 h 4511894"/>
                  <a:gd name="connsiteX4-1479" fmla="*/ 4991057 w 7273958"/>
                  <a:gd name="connsiteY4-1480" fmla="*/ 2900448 h 4511894"/>
                  <a:gd name="connsiteX5-1481" fmla="*/ 2861327 w 7273958"/>
                  <a:gd name="connsiteY5-1482" fmla="*/ 4062875 h 4511894"/>
                  <a:gd name="connsiteX6-1483" fmla="*/ 0 w 7273958"/>
                  <a:gd name="connsiteY6-1484" fmla="*/ 4511894 h 4511894"/>
                  <a:gd name="connsiteX0-1485" fmla="*/ 0 w 7542307"/>
                  <a:gd name="connsiteY0-1486" fmla="*/ 4511894 h 4511894"/>
                  <a:gd name="connsiteX1-1487" fmla="*/ 2813843 w 7542307"/>
                  <a:gd name="connsiteY1-1488" fmla="*/ 1514667 h 4511894"/>
                  <a:gd name="connsiteX2-1489" fmla="*/ 7210824 w 7542307"/>
                  <a:gd name="connsiteY2-1490" fmla="*/ 0 h 4511894"/>
                  <a:gd name="connsiteX3-1491" fmla="*/ 7542307 w 7542307"/>
                  <a:gd name="connsiteY3-1492" fmla="*/ 3425262 h 4511894"/>
                  <a:gd name="connsiteX4-1493" fmla="*/ 4991057 w 7542307"/>
                  <a:gd name="connsiteY4-1494" fmla="*/ 2900448 h 4511894"/>
                  <a:gd name="connsiteX5-1495" fmla="*/ 2861327 w 7542307"/>
                  <a:gd name="connsiteY5-1496" fmla="*/ 4062875 h 4511894"/>
                  <a:gd name="connsiteX6-1497" fmla="*/ 0 w 7542307"/>
                  <a:gd name="connsiteY6-1498" fmla="*/ 4511894 h 4511894"/>
                  <a:gd name="connsiteX0-1499" fmla="*/ 0 w 7542307"/>
                  <a:gd name="connsiteY0-1500" fmla="*/ 4511894 h 4511894"/>
                  <a:gd name="connsiteX1-1501" fmla="*/ 2813843 w 7542307"/>
                  <a:gd name="connsiteY1-1502" fmla="*/ 1514667 h 4511894"/>
                  <a:gd name="connsiteX2-1503" fmla="*/ 7210824 w 7542307"/>
                  <a:gd name="connsiteY2-1504" fmla="*/ 0 h 4511894"/>
                  <a:gd name="connsiteX3-1505" fmla="*/ 7542307 w 7542307"/>
                  <a:gd name="connsiteY3-1506" fmla="*/ 3425262 h 4511894"/>
                  <a:gd name="connsiteX4-1507" fmla="*/ 4991341 w 7542307"/>
                  <a:gd name="connsiteY4-1508" fmla="*/ 2915792 h 4511894"/>
                  <a:gd name="connsiteX5-1509" fmla="*/ 2861327 w 7542307"/>
                  <a:gd name="connsiteY5-1510" fmla="*/ 4062875 h 4511894"/>
                  <a:gd name="connsiteX6-1511" fmla="*/ 0 w 7542307"/>
                  <a:gd name="connsiteY6-1512" fmla="*/ 4511894 h 4511894"/>
                  <a:gd name="connsiteX0-1513" fmla="*/ 0 w 7542307"/>
                  <a:gd name="connsiteY0-1514" fmla="*/ 4511894 h 4511894"/>
                  <a:gd name="connsiteX1-1515" fmla="*/ 2813843 w 7542307"/>
                  <a:gd name="connsiteY1-1516" fmla="*/ 1514667 h 4511894"/>
                  <a:gd name="connsiteX2-1517" fmla="*/ 7210824 w 7542307"/>
                  <a:gd name="connsiteY2-1518" fmla="*/ 0 h 4511894"/>
                  <a:gd name="connsiteX3-1519" fmla="*/ 7542307 w 7542307"/>
                  <a:gd name="connsiteY3-1520" fmla="*/ 3425262 h 4511894"/>
                  <a:gd name="connsiteX4-1521" fmla="*/ 4991625 w 7542307"/>
                  <a:gd name="connsiteY4-1522" fmla="*/ 2931135 h 4511894"/>
                  <a:gd name="connsiteX5-1523" fmla="*/ 2861327 w 7542307"/>
                  <a:gd name="connsiteY5-1524" fmla="*/ 4062875 h 4511894"/>
                  <a:gd name="connsiteX6-1525" fmla="*/ 0 w 7542307"/>
                  <a:gd name="connsiteY6-1526" fmla="*/ 4511894 h 4511894"/>
                  <a:gd name="connsiteX0-1527" fmla="*/ 0 w 7542307"/>
                  <a:gd name="connsiteY0-1528" fmla="*/ 4511894 h 4511894"/>
                  <a:gd name="connsiteX1-1529" fmla="*/ 2813843 w 7542307"/>
                  <a:gd name="connsiteY1-1530" fmla="*/ 1514667 h 4511894"/>
                  <a:gd name="connsiteX2-1531" fmla="*/ 7210824 w 7542307"/>
                  <a:gd name="connsiteY2-1532" fmla="*/ 0 h 4511894"/>
                  <a:gd name="connsiteX3-1533" fmla="*/ 7542307 w 7542307"/>
                  <a:gd name="connsiteY3-1534" fmla="*/ 3425262 h 4511894"/>
                  <a:gd name="connsiteX4-1535" fmla="*/ 4991910 w 7542307"/>
                  <a:gd name="connsiteY4-1536" fmla="*/ 2946479 h 4511894"/>
                  <a:gd name="connsiteX5-1537" fmla="*/ 2861327 w 7542307"/>
                  <a:gd name="connsiteY5-1538" fmla="*/ 4062875 h 4511894"/>
                  <a:gd name="connsiteX6-1539" fmla="*/ 0 w 7542307"/>
                  <a:gd name="connsiteY6-1540" fmla="*/ 4511894 h 4511894"/>
                  <a:gd name="connsiteX0-1541" fmla="*/ 0 w 7542307"/>
                  <a:gd name="connsiteY0-1542" fmla="*/ 4511894 h 4511894"/>
                  <a:gd name="connsiteX1-1543" fmla="*/ 2813843 w 7542307"/>
                  <a:gd name="connsiteY1-1544" fmla="*/ 1514667 h 4511894"/>
                  <a:gd name="connsiteX2-1545" fmla="*/ 7210824 w 7542307"/>
                  <a:gd name="connsiteY2-1546" fmla="*/ 0 h 4511894"/>
                  <a:gd name="connsiteX3-1547" fmla="*/ 7542307 w 7542307"/>
                  <a:gd name="connsiteY3-1548" fmla="*/ 3425262 h 4511894"/>
                  <a:gd name="connsiteX4-1549" fmla="*/ 4982984 w 7542307"/>
                  <a:gd name="connsiteY4-1550" fmla="*/ 2868811 h 4511894"/>
                  <a:gd name="connsiteX5-1551" fmla="*/ 2861327 w 7542307"/>
                  <a:gd name="connsiteY5-1552" fmla="*/ 4062875 h 4511894"/>
                  <a:gd name="connsiteX6-1553" fmla="*/ 0 w 7542307"/>
                  <a:gd name="connsiteY6-1554" fmla="*/ 4511894 h 4511894"/>
                  <a:gd name="connsiteX0-1555" fmla="*/ 0 w 7542307"/>
                  <a:gd name="connsiteY0-1556" fmla="*/ 4511894 h 4511894"/>
                  <a:gd name="connsiteX1-1557" fmla="*/ 2813843 w 7542307"/>
                  <a:gd name="connsiteY1-1558" fmla="*/ 1514667 h 4511894"/>
                  <a:gd name="connsiteX2-1559" fmla="*/ 7210824 w 7542307"/>
                  <a:gd name="connsiteY2-1560" fmla="*/ 0 h 4511894"/>
                  <a:gd name="connsiteX3-1561" fmla="*/ 7542307 w 7542307"/>
                  <a:gd name="connsiteY3-1562" fmla="*/ 3425262 h 4511894"/>
                  <a:gd name="connsiteX4-1563" fmla="*/ 4982984 w 7542307"/>
                  <a:gd name="connsiteY4-1564" fmla="*/ 2868811 h 4511894"/>
                  <a:gd name="connsiteX5-1565" fmla="*/ 4976919 w 7542307"/>
                  <a:gd name="connsiteY5-1566" fmla="*/ 2864816 h 4511894"/>
                  <a:gd name="connsiteX6-1567" fmla="*/ 2861327 w 7542307"/>
                  <a:gd name="connsiteY6-1568" fmla="*/ 4062875 h 4511894"/>
                  <a:gd name="connsiteX7-1569" fmla="*/ 0 w 7542307"/>
                  <a:gd name="connsiteY7-1570" fmla="*/ 4511894 h 4511894"/>
                  <a:gd name="connsiteX0-1571" fmla="*/ 0 w 7542307"/>
                  <a:gd name="connsiteY0-1572" fmla="*/ 4511894 h 4511894"/>
                  <a:gd name="connsiteX1-1573" fmla="*/ 2813843 w 7542307"/>
                  <a:gd name="connsiteY1-1574" fmla="*/ 1514667 h 4511894"/>
                  <a:gd name="connsiteX2-1575" fmla="*/ 7210824 w 7542307"/>
                  <a:gd name="connsiteY2-1576" fmla="*/ 0 h 4511894"/>
                  <a:gd name="connsiteX3-1577" fmla="*/ 7542307 w 7542307"/>
                  <a:gd name="connsiteY3-1578" fmla="*/ 3425262 h 4511894"/>
                  <a:gd name="connsiteX4-1579" fmla="*/ 4982984 w 7542307"/>
                  <a:gd name="connsiteY4-1580" fmla="*/ 2868811 h 4511894"/>
                  <a:gd name="connsiteX5-1581" fmla="*/ 4976919 w 7542307"/>
                  <a:gd name="connsiteY5-1582" fmla="*/ 2864816 h 4511894"/>
                  <a:gd name="connsiteX6-1583" fmla="*/ 4962111 w 7542307"/>
                  <a:gd name="connsiteY6-1584" fmla="*/ 2866915 h 4511894"/>
                  <a:gd name="connsiteX7-1585" fmla="*/ 2861327 w 7542307"/>
                  <a:gd name="connsiteY7-1586" fmla="*/ 4062875 h 4511894"/>
                  <a:gd name="connsiteX8-1587" fmla="*/ 0 w 7542307"/>
                  <a:gd name="connsiteY8-1588" fmla="*/ 4511894 h 4511894"/>
                  <a:gd name="connsiteX0-1589" fmla="*/ 0 w 7542307"/>
                  <a:gd name="connsiteY0-1590" fmla="*/ 4511894 h 4511894"/>
                  <a:gd name="connsiteX1-1591" fmla="*/ 2813843 w 7542307"/>
                  <a:gd name="connsiteY1-1592" fmla="*/ 1514667 h 4511894"/>
                  <a:gd name="connsiteX2-1593" fmla="*/ 7210824 w 7542307"/>
                  <a:gd name="connsiteY2-1594" fmla="*/ 0 h 4511894"/>
                  <a:gd name="connsiteX3-1595" fmla="*/ 7542307 w 7542307"/>
                  <a:gd name="connsiteY3-1596" fmla="*/ 3425262 h 4511894"/>
                  <a:gd name="connsiteX4-1597" fmla="*/ 4982984 w 7542307"/>
                  <a:gd name="connsiteY4-1598" fmla="*/ 2868811 h 4511894"/>
                  <a:gd name="connsiteX5-1599" fmla="*/ 4976919 w 7542307"/>
                  <a:gd name="connsiteY5-1600" fmla="*/ 2864816 h 4511894"/>
                  <a:gd name="connsiteX6-1601" fmla="*/ 4962395 w 7542307"/>
                  <a:gd name="connsiteY6-1602" fmla="*/ 2882259 h 4511894"/>
                  <a:gd name="connsiteX7-1603" fmla="*/ 2861327 w 7542307"/>
                  <a:gd name="connsiteY7-1604" fmla="*/ 4062875 h 4511894"/>
                  <a:gd name="connsiteX8-1605" fmla="*/ 0 w 7542307"/>
                  <a:gd name="connsiteY8-1606" fmla="*/ 4511894 h 4511894"/>
                  <a:gd name="connsiteX0-1607" fmla="*/ 0 w 7542307"/>
                  <a:gd name="connsiteY0-1608" fmla="*/ 4511894 h 4511894"/>
                  <a:gd name="connsiteX1-1609" fmla="*/ 2813843 w 7542307"/>
                  <a:gd name="connsiteY1-1610" fmla="*/ 1514667 h 4511894"/>
                  <a:gd name="connsiteX2-1611" fmla="*/ 7210824 w 7542307"/>
                  <a:gd name="connsiteY2-1612" fmla="*/ 0 h 4511894"/>
                  <a:gd name="connsiteX3-1613" fmla="*/ 7542307 w 7542307"/>
                  <a:gd name="connsiteY3-1614" fmla="*/ 3425262 h 4511894"/>
                  <a:gd name="connsiteX4-1615" fmla="*/ 4982984 w 7542307"/>
                  <a:gd name="connsiteY4-1616" fmla="*/ 2868811 h 4511894"/>
                  <a:gd name="connsiteX5-1617" fmla="*/ 4976919 w 7542307"/>
                  <a:gd name="connsiteY5-1618" fmla="*/ 2864816 h 4511894"/>
                  <a:gd name="connsiteX6-1619" fmla="*/ 4962680 w 7542307"/>
                  <a:gd name="connsiteY6-1620" fmla="*/ 2897603 h 4511894"/>
                  <a:gd name="connsiteX7-1621" fmla="*/ 2861327 w 7542307"/>
                  <a:gd name="connsiteY7-1622" fmla="*/ 4062875 h 4511894"/>
                  <a:gd name="connsiteX8-1623" fmla="*/ 0 w 7542307"/>
                  <a:gd name="connsiteY8-1624" fmla="*/ 4511894 h 4511894"/>
                  <a:gd name="connsiteX0-1625" fmla="*/ 0 w 7542307"/>
                  <a:gd name="connsiteY0-1626" fmla="*/ 4511894 h 4511894"/>
                  <a:gd name="connsiteX1-1627" fmla="*/ 2813843 w 7542307"/>
                  <a:gd name="connsiteY1-1628" fmla="*/ 1514667 h 4511894"/>
                  <a:gd name="connsiteX2-1629" fmla="*/ 7210824 w 7542307"/>
                  <a:gd name="connsiteY2-1630" fmla="*/ 0 h 4511894"/>
                  <a:gd name="connsiteX3-1631" fmla="*/ 7542307 w 7542307"/>
                  <a:gd name="connsiteY3-1632" fmla="*/ 3425262 h 4511894"/>
                  <a:gd name="connsiteX4-1633" fmla="*/ 4982984 w 7542307"/>
                  <a:gd name="connsiteY4-1634" fmla="*/ 2868811 h 4511894"/>
                  <a:gd name="connsiteX5-1635" fmla="*/ 4976919 w 7542307"/>
                  <a:gd name="connsiteY5-1636" fmla="*/ 2864816 h 4511894"/>
                  <a:gd name="connsiteX6-1637" fmla="*/ 2861327 w 7542307"/>
                  <a:gd name="connsiteY6-1638" fmla="*/ 4062875 h 4511894"/>
                  <a:gd name="connsiteX7-1639" fmla="*/ 0 w 7542307"/>
                  <a:gd name="connsiteY7-1640" fmla="*/ 4511894 h 4511894"/>
                  <a:gd name="connsiteX0-1641" fmla="*/ 0 w 7542307"/>
                  <a:gd name="connsiteY0-1642" fmla="*/ 4511894 h 4511894"/>
                  <a:gd name="connsiteX1-1643" fmla="*/ 2813843 w 7542307"/>
                  <a:gd name="connsiteY1-1644" fmla="*/ 1514667 h 4511894"/>
                  <a:gd name="connsiteX2-1645" fmla="*/ 7210824 w 7542307"/>
                  <a:gd name="connsiteY2-1646" fmla="*/ 0 h 4511894"/>
                  <a:gd name="connsiteX3-1647" fmla="*/ 7542307 w 7542307"/>
                  <a:gd name="connsiteY3-1648" fmla="*/ 3425262 h 4511894"/>
                  <a:gd name="connsiteX4-1649" fmla="*/ 4982984 w 7542307"/>
                  <a:gd name="connsiteY4-1650" fmla="*/ 2868811 h 4511894"/>
                  <a:gd name="connsiteX5-1651" fmla="*/ 4977203 w 7542307"/>
                  <a:gd name="connsiteY5-1652" fmla="*/ 2880160 h 4511894"/>
                  <a:gd name="connsiteX6-1653" fmla="*/ 2861327 w 7542307"/>
                  <a:gd name="connsiteY6-1654" fmla="*/ 4062875 h 4511894"/>
                  <a:gd name="connsiteX7-1655" fmla="*/ 0 w 7542307"/>
                  <a:gd name="connsiteY7-1656" fmla="*/ 4511894 h 4511894"/>
                  <a:gd name="connsiteX0-1657" fmla="*/ 0 w 7542307"/>
                  <a:gd name="connsiteY0-1658" fmla="*/ 4511894 h 4511894"/>
                  <a:gd name="connsiteX1-1659" fmla="*/ 2813843 w 7542307"/>
                  <a:gd name="connsiteY1-1660" fmla="*/ 1514667 h 4511894"/>
                  <a:gd name="connsiteX2-1661" fmla="*/ 7210824 w 7542307"/>
                  <a:gd name="connsiteY2-1662" fmla="*/ 0 h 4511894"/>
                  <a:gd name="connsiteX3-1663" fmla="*/ 7542307 w 7542307"/>
                  <a:gd name="connsiteY3-1664" fmla="*/ 3425262 h 4511894"/>
                  <a:gd name="connsiteX4-1665" fmla="*/ 4982984 w 7542307"/>
                  <a:gd name="connsiteY4-1666" fmla="*/ 2868811 h 4511894"/>
                  <a:gd name="connsiteX5-1667" fmla="*/ 2861327 w 7542307"/>
                  <a:gd name="connsiteY5-1668" fmla="*/ 4062875 h 4511894"/>
                  <a:gd name="connsiteX6-1669" fmla="*/ 0 w 7542307"/>
                  <a:gd name="connsiteY6-1670" fmla="*/ 4511894 h 4511894"/>
                  <a:gd name="connsiteX0-1671" fmla="*/ 0 w 7542307"/>
                  <a:gd name="connsiteY0-1672" fmla="*/ 4511894 h 4511894"/>
                  <a:gd name="connsiteX1-1673" fmla="*/ 2813843 w 7542307"/>
                  <a:gd name="connsiteY1-1674" fmla="*/ 1514667 h 4511894"/>
                  <a:gd name="connsiteX2-1675" fmla="*/ 7210824 w 7542307"/>
                  <a:gd name="connsiteY2-1676" fmla="*/ 0 h 4511894"/>
                  <a:gd name="connsiteX3-1677" fmla="*/ 7542307 w 7542307"/>
                  <a:gd name="connsiteY3-1678" fmla="*/ 3425262 h 4511894"/>
                  <a:gd name="connsiteX4-1679" fmla="*/ 4982984 w 7542307"/>
                  <a:gd name="connsiteY4-1680" fmla="*/ 2868811 h 4511894"/>
                  <a:gd name="connsiteX5-1681" fmla="*/ 4976919 w 7542307"/>
                  <a:gd name="connsiteY5-1682" fmla="*/ 2864816 h 4511894"/>
                  <a:gd name="connsiteX6-1683" fmla="*/ 2861327 w 7542307"/>
                  <a:gd name="connsiteY6-1684" fmla="*/ 4062875 h 4511894"/>
                  <a:gd name="connsiteX7-1685" fmla="*/ 0 w 7542307"/>
                  <a:gd name="connsiteY7-1686" fmla="*/ 4511894 h 4511894"/>
                  <a:gd name="connsiteX0-1687" fmla="*/ 0 w 7542307"/>
                  <a:gd name="connsiteY0-1688" fmla="*/ 4511894 h 4511894"/>
                  <a:gd name="connsiteX1-1689" fmla="*/ 2813843 w 7542307"/>
                  <a:gd name="connsiteY1-1690" fmla="*/ 1514667 h 4511894"/>
                  <a:gd name="connsiteX2-1691" fmla="*/ 7210824 w 7542307"/>
                  <a:gd name="connsiteY2-1692" fmla="*/ 0 h 4511894"/>
                  <a:gd name="connsiteX3-1693" fmla="*/ 7542307 w 7542307"/>
                  <a:gd name="connsiteY3-1694" fmla="*/ 3425262 h 4511894"/>
                  <a:gd name="connsiteX4-1695" fmla="*/ 4982984 w 7542307"/>
                  <a:gd name="connsiteY4-1696" fmla="*/ 2868811 h 4511894"/>
                  <a:gd name="connsiteX5-1697" fmla="*/ 2861327 w 7542307"/>
                  <a:gd name="connsiteY5-1698" fmla="*/ 4062875 h 4511894"/>
                  <a:gd name="connsiteX6-1699" fmla="*/ 0 w 7542307"/>
                  <a:gd name="connsiteY6-1700" fmla="*/ 4511894 h 4511894"/>
                  <a:gd name="connsiteX0-1701" fmla="*/ 0 w 7542307"/>
                  <a:gd name="connsiteY0-1702" fmla="*/ 4511894 h 4511894"/>
                  <a:gd name="connsiteX1-1703" fmla="*/ 2813843 w 7542307"/>
                  <a:gd name="connsiteY1-1704" fmla="*/ 1514667 h 4511894"/>
                  <a:gd name="connsiteX2-1705" fmla="*/ 7210824 w 7542307"/>
                  <a:gd name="connsiteY2-1706" fmla="*/ 0 h 4511894"/>
                  <a:gd name="connsiteX3-1707" fmla="*/ 7542307 w 7542307"/>
                  <a:gd name="connsiteY3-1708" fmla="*/ 3425262 h 4511894"/>
                  <a:gd name="connsiteX4-1709" fmla="*/ 4983268 w 7542307"/>
                  <a:gd name="connsiteY4-1710" fmla="*/ 2884154 h 4511894"/>
                  <a:gd name="connsiteX5-1711" fmla="*/ 2861327 w 7542307"/>
                  <a:gd name="connsiteY5-1712" fmla="*/ 4062875 h 4511894"/>
                  <a:gd name="connsiteX6-1713" fmla="*/ 0 w 7542307"/>
                  <a:gd name="connsiteY6-1714" fmla="*/ 4511894 h 4511894"/>
                  <a:gd name="connsiteX0-1715" fmla="*/ 0 w 7542307"/>
                  <a:gd name="connsiteY0-1716" fmla="*/ 4511894 h 4511894"/>
                  <a:gd name="connsiteX1-1717" fmla="*/ 2813843 w 7542307"/>
                  <a:gd name="connsiteY1-1718" fmla="*/ 1514667 h 4511894"/>
                  <a:gd name="connsiteX2-1719" fmla="*/ 7210824 w 7542307"/>
                  <a:gd name="connsiteY2-1720" fmla="*/ 0 h 4511894"/>
                  <a:gd name="connsiteX3-1721" fmla="*/ 7542307 w 7542307"/>
                  <a:gd name="connsiteY3-1722" fmla="*/ 3425262 h 4511894"/>
                  <a:gd name="connsiteX4-1723" fmla="*/ 2861327 w 7542307"/>
                  <a:gd name="connsiteY4-1724" fmla="*/ 4062875 h 4511894"/>
                  <a:gd name="connsiteX5-1725" fmla="*/ 0 w 7542307"/>
                  <a:gd name="connsiteY5-1726" fmla="*/ 4511894 h 4511894"/>
                  <a:gd name="connsiteX0-1727" fmla="*/ 0 w 7542307"/>
                  <a:gd name="connsiteY0-1728" fmla="*/ 4511894 h 4511894"/>
                  <a:gd name="connsiteX1-1729" fmla="*/ 2813843 w 7542307"/>
                  <a:gd name="connsiteY1-1730" fmla="*/ 1514667 h 4511894"/>
                  <a:gd name="connsiteX2-1731" fmla="*/ 7210824 w 7542307"/>
                  <a:gd name="connsiteY2-1732" fmla="*/ 0 h 4511894"/>
                  <a:gd name="connsiteX3-1733" fmla="*/ 7542307 w 7542307"/>
                  <a:gd name="connsiteY3-1734" fmla="*/ 3425262 h 4511894"/>
                  <a:gd name="connsiteX4-1735" fmla="*/ 2861327 w 7542307"/>
                  <a:gd name="connsiteY4-1736" fmla="*/ 4062875 h 4511894"/>
                  <a:gd name="connsiteX5-1737" fmla="*/ 2856437 w 7542307"/>
                  <a:gd name="connsiteY5-1738" fmla="*/ 4045689 h 4511894"/>
                  <a:gd name="connsiteX6-1739" fmla="*/ 0 w 7542307"/>
                  <a:gd name="connsiteY6-1740" fmla="*/ 4511894 h 4511894"/>
                  <a:gd name="connsiteX0-1741" fmla="*/ 0 w 7542307"/>
                  <a:gd name="connsiteY0-1742" fmla="*/ 4511894 h 4511894"/>
                  <a:gd name="connsiteX1-1743" fmla="*/ 2813843 w 7542307"/>
                  <a:gd name="connsiteY1-1744" fmla="*/ 1514667 h 4511894"/>
                  <a:gd name="connsiteX2-1745" fmla="*/ 7210824 w 7542307"/>
                  <a:gd name="connsiteY2-1746" fmla="*/ 0 h 4511894"/>
                  <a:gd name="connsiteX3-1747" fmla="*/ 7542307 w 7542307"/>
                  <a:gd name="connsiteY3-1748" fmla="*/ 3425262 h 4511894"/>
                  <a:gd name="connsiteX4-1749" fmla="*/ 2861327 w 7542307"/>
                  <a:gd name="connsiteY4-1750" fmla="*/ 4062875 h 4511894"/>
                  <a:gd name="connsiteX5-1751" fmla="*/ 0 w 7542307"/>
                  <a:gd name="connsiteY5-1752" fmla="*/ 4511894 h 4511894"/>
                  <a:gd name="connsiteX0-1753" fmla="*/ 0 w 7542307"/>
                  <a:gd name="connsiteY0-1754" fmla="*/ 4511894 h 4511894"/>
                  <a:gd name="connsiteX1-1755" fmla="*/ 2813843 w 7542307"/>
                  <a:gd name="connsiteY1-1756" fmla="*/ 1514667 h 4511894"/>
                  <a:gd name="connsiteX2-1757" fmla="*/ 7210824 w 7542307"/>
                  <a:gd name="connsiteY2-1758" fmla="*/ 0 h 4511894"/>
                  <a:gd name="connsiteX3-1759" fmla="*/ 7542307 w 7542307"/>
                  <a:gd name="connsiteY3-1760" fmla="*/ 3425262 h 4511894"/>
                  <a:gd name="connsiteX4-1761" fmla="*/ 2852400 w 7542307"/>
                  <a:gd name="connsiteY4-1762" fmla="*/ 3985207 h 4511894"/>
                  <a:gd name="connsiteX5-1763" fmla="*/ 0 w 7542307"/>
                  <a:gd name="connsiteY5-1764" fmla="*/ 4511894 h 4511894"/>
                  <a:gd name="connsiteX0-1765" fmla="*/ 0 w 7542307"/>
                  <a:gd name="connsiteY0-1766" fmla="*/ 4511894 h 4511894"/>
                  <a:gd name="connsiteX1-1767" fmla="*/ 2813843 w 7542307"/>
                  <a:gd name="connsiteY1-1768" fmla="*/ 1514667 h 4511894"/>
                  <a:gd name="connsiteX2-1769" fmla="*/ 7210824 w 7542307"/>
                  <a:gd name="connsiteY2-1770" fmla="*/ 0 h 4511894"/>
                  <a:gd name="connsiteX3-1771" fmla="*/ 7542307 w 7542307"/>
                  <a:gd name="connsiteY3-1772" fmla="*/ 3425262 h 4511894"/>
                  <a:gd name="connsiteX4-1773" fmla="*/ 2843474 w 7542307"/>
                  <a:gd name="connsiteY4-1774" fmla="*/ 3907539 h 4511894"/>
                  <a:gd name="connsiteX5-1775" fmla="*/ 0 w 7542307"/>
                  <a:gd name="connsiteY5-1776" fmla="*/ 4511894 h 4511894"/>
                  <a:gd name="connsiteX0-1777" fmla="*/ 0 w 7542307"/>
                  <a:gd name="connsiteY0-1778" fmla="*/ 4511894 h 4830326"/>
                  <a:gd name="connsiteX1-1779" fmla="*/ 2813843 w 7542307"/>
                  <a:gd name="connsiteY1-1780" fmla="*/ 1514667 h 4830326"/>
                  <a:gd name="connsiteX2-1781" fmla="*/ 7210824 w 7542307"/>
                  <a:gd name="connsiteY2-1782" fmla="*/ 0 h 4830326"/>
                  <a:gd name="connsiteX3-1783" fmla="*/ 7542307 w 7542307"/>
                  <a:gd name="connsiteY3-1784" fmla="*/ 3425262 h 4830326"/>
                  <a:gd name="connsiteX4-1785" fmla="*/ 0 w 7542307"/>
                  <a:gd name="connsiteY4-1786" fmla="*/ 4511894 h 4830326"/>
                  <a:gd name="connsiteX0-1787" fmla="*/ 0 w 7542307"/>
                  <a:gd name="connsiteY0-1788" fmla="*/ 4511894 h 4511894"/>
                  <a:gd name="connsiteX1-1789" fmla="*/ 2813843 w 7542307"/>
                  <a:gd name="connsiteY1-1790" fmla="*/ 1514667 h 4511894"/>
                  <a:gd name="connsiteX2-1791" fmla="*/ 7210824 w 7542307"/>
                  <a:gd name="connsiteY2-1792" fmla="*/ 0 h 4511894"/>
                  <a:gd name="connsiteX3-1793" fmla="*/ 7542307 w 7542307"/>
                  <a:gd name="connsiteY3-1794" fmla="*/ 3425262 h 4511894"/>
                  <a:gd name="connsiteX4-1795" fmla="*/ 0 w 7542307"/>
                  <a:gd name="connsiteY4-1796" fmla="*/ 4511894 h 4511894"/>
                  <a:gd name="connsiteX0-1797" fmla="*/ 0 w 7578956"/>
                  <a:gd name="connsiteY0-1798" fmla="*/ 4326755 h 4326755"/>
                  <a:gd name="connsiteX1-1799" fmla="*/ 2850492 w 7578956"/>
                  <a:gd name="connsiteY1-1800" fmla="*/ 1514667 h 4326755"/>
                  <a:gd name="connsiteX2-1801" fmla="*/ 7247473 w 7578956"/>
                  <a:gd name="connsiteY2-1802" fmla="*/ 0 h 4326755"/>
                  <a:gd name="connsiteX3-1803" fmla="*/ 7578956 w 7578956"/>
                  <a:gd name="connsiteY3-1804" fmla="*/ 3425262 h 4326755"/>
                  <a:gd name="connsiteX4-1805" fmla="*/ 0 w 7578956"/>
                  <a:gd name="connsiteY4-1806" fmla="*/ 4326755 h 4326755"/>
                  <a:gd name="connsiteX0-1807" fmla="*/ 0 w 7575464"/>
                  <a:gd name="connsiteY0-1808" fmla="*/ 4326755 h 4326755"/>
                  <a:gd name="connsiteX1-1809" fmla="*/ 2850492 w 7575464"/>
                  <a:gd name="connsiteY1-1810" fmla="*/ 1514667 h 4326755"/>
                  <a:gd name="connsiteX2-1811" fmla="*/ 7247473 w 7575464"/>
                  <a:gd name="connsiteY2-1812" fmla="*/ 0 h 4326755"/>
                  <a:gd name="connsiteX3-1813" fmla="*/ 7575464 w 7575464"/>
                  <a:gd name="connsiteY3-1814" fmla="*/ 3083677 h 4326755"/>
                  <a:gd name="connsiteX4-1815" fmla="*/ 0 w 7575464"/>
                  <a:gd name="connsiteY4-1816" fmla="*/ 4326755 h 4326755"/>
                  <a:gd name="connsiteX0-1817" fmla="*/ 0 w 7575464"/>
                  <a:gd name="connsiteY0-1818" fmla="*/ 4292846 h 4292846"/>
                  <a:gd name="connsiteX1-1819" fmla="*/ 2850492 w 7575464"/>
                  <a:gd name="connsiteY1-1820" fmla="*/ 1480758 h 4292846"/>
                  <a:gd name="connsiteX2-1821" fmla="*/ 7357306 w 7575464"/>
                  <a:gd name="connsiteY2-1822" fmla="*/ 0 h 4292846"/>
                  <a:gd name="connsiteX3-1823" fmla="*/ 7575464 w 7575464"/>
                  <a:gd name="connsiteY3-1824" fmla="*/ 3049768 h 4292846"/>
                  <a:gd name="connsiteX4-1825" fmla="*/ 0 w 7575464"/>
                  <a:gd name="connsiteY4-1826" fmla="*/ 4292846 h 4292846"/>
                  <a:gd name="connsiteX0-1827" fmla="*/ 0 w 7717705"/>
                  <a:gd name="connsiteY0-1828" fmla="*/ 4372997 h 4372997"/>
                  <a:gd name="connsiteX1-1829" fmla="*/ 2992733 w 7717705"/>
                  <a:gd name="connsiteY1-1830" fmla="*/ 1480758 h 4372997"/>
                  <a:gd name="connsiteX2-1831" fmla="*/ 7499547 w 7717705"/>
                  <a:gd name="connsiteY2-1832" fmla="*/ 0 h 4372997"/>
                  <a:gd name="connsiteX3-1833" fmla="*/ 7717705 w 7717705"/>
                  <a:gd name="connsiteY3-1834" fmla="*/ 3049768 h 4372997"/>
                  <a:gd name="connsiteX4-1835" fmla="*/ 0 w 7717705"/>
                  <a:gd name="connsiteY4-1836" fmla="*/ 4372997 h 4372997"/>
                  <a:gd name="connsiteX0-1837" fmla="*/ 0 w 7681140"/>
                  <a:gd name="connsiteY0-1838" fmla="*/ 4429218 h 4429218"/>
                  <a:gd name="connsiteX1-1839" fmla="*/ 2956168 w 7681140"/>
                  <a:gd name="connsiteY1-1840" fmla="*/ 1480758 h 4429218"/>
                  <a:gd name="connsiteX2-1841" fmla="*/ 7462982 w 7681140"/>
                  <a:gd name="connsiteY2-1842" fmla="*/ 0 h 4429218"/>
                  <a:gd name="connsiteX3-1843" fmla="*/ 7681140 w 7681140"/>
                  <a:gd name="connsiteY3-1844" fmla="*/ 3049768 h 4429218"/>
                  <a:gd name="connsiteX4-1845" fmla="*/ 0 w 7681140"/>
                  <a:gd name="connsiteY4-1846" fmla="*/ 4429218 h 4429218"/>
                  <a:gd name="connsiteX0-1847" fmla="*/ 0 w 7681140"/>
                  <a:gd name="connsiteY0-1848" fmla="*/ 4486301 h 4486301"/>
                  <a:gd name="connsiteX1-1849" fmla="*/ 2956168 w 7681140"/>
                  <a:gd name="connsiteY1-1850" fmla="*/ 1537841 h 4486301"/>
                  <a:gd name="connsiteX2-1851" fmla="*/ 7544885 w 7681140"/>
                  <a:gd name="connsiteY2-1852" fmla="*/ 0 h 4486301"/>
                  <a:gd name="connsiteX3-1853" fmla="*/ 7681140 w 7681140"/>
                  <a:gd name="connsiteY3-1854" fmla="*/ 3106851 h 4486301"/>
                  <a:gd name="connsiteX4-1855" fmla="*/ 0 w 7681140"/>
                  <a:gd name="connsiteY4-1856" fmla="*/ 4486301 h 4486301"/>
                  <a:gd name="connsiteX0-1857" fmla="*/ 0 w 7534021"/>
                  <a:gd name="connsiteY0-1858" fmla="*/ 4669771 h 4669771"/>
                  <a:gd name="connsiteX1-1859" fmla="*/ 2809049 w 7534021"/>
                  <a:gd name="connsiteY1-1860" fmla="*/ 1537841 h 4669771"/>
                  <a:gd name="connsiteX2-1861" fmla="*/ 7397766 w 7534021"/>
                  <a:gd name="connsiteY2-1862" fmla="*/ 0 h 4669771"/>
                  <a:gd name="connsiteX3-1863" fmla="*/ 7534021 w 7534021"/>
                  <a:gd name="connsiteY3-1864" fmla="*/ 3106851 h 4669771"/>
                  <a:gd name="connsiteX4-1865" fmla="*/ 0 w 7534021"/>
                  <a:gd name="connsiteY4-1866" fmla="*/ 4669771 h 4669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534021" h="4669771">
                    <a:moveTo>
                      <a:pt x="0" y="4669771"/>
                    </a:moveTo>
                    <a:cubicBezTo>
                      <a:pt x="499379" y="3641032"/>
                      <a:pt x="1843399" y="2195404"/>
                      <a:pt x="2809049" y="1537841"/>
                    </a:cubicBezTo>
                    <a:cubicBezTo>
                      <a:pt x="4311509" y="519592"/>
                      <a:pt x="6160261" y="19631"/>
                      <a:pt x="7397766" y="0"/>
                    </a:cubicBezTo>
                    <a:lnTo>
                      <a:pt x="7534021" y="3106851"/>
                    </a:lnTo>
                    <a:lnTo>
                      <a:pt x="0" y="4669771"/>
                    </a:lnTo>
                    <a:close/>
                  </a:path>
                </a:pathLst>
              </a:custGeom>
              <a:gradFill flip="none" rotWithShape="1">
                <a:gsLst>
                  <a:gs pos="0">
                    <a:schemeClr val="accent5">
                      <a:alpha val="37000"/>
                    </a:schemeClr>
                  </a:gs>
                  <a:gs pos="66000">
                    <a:schemeClr val="accent3">
                      <a:alpha val="12000"/>
                    </a:schemeClr>
                  </a:gs>
                  <a:gs pos="77000">
                    <a:schemeClr val="accent3">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Freeform 11"/>
              <p:cNvSpPr/>
              <p:nvPr/>
            </p:nvSpPr>
            <p:spPr bwMode="ltGray">
              <a:xfrm rot="4777968" flipV="1">
                <a:off x="7359977" y="4716991"/>
                <a:ext cx="584677" cy="3090804"/>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 name="connsiteX0-171" fmla="*/ 4290093 w 4290093"/>
                  <a:gd name="connsiteY0-172" fmla="*/ 0 h 6964853"/>
                  <a:gd name="connsiteX1-173" fmla="*/ 0 w 4290093"/>
                  <a:gd name="connsiteY1-174" fmla="*/ 6964853 h 6964853"/>
                  <a:gd name="connsiteX0-175" fmla="*/ 5891003 w 5891003"/>
                  <a:gd name="connsiteY0-176" fmla="*/ 0 h 6964853"/>
                  <a:gd name="connsiteX1-177" fmla="*/ 1600910 w 5891003"/>
                  <a:gd name="connsiteY1-178" fmla="*/ 6964853 h 6964853"/>
                  <a:gd name="connsiteX0-179" fmla="*/ 5505631 w 5505631"/>
                  <a:gd name="connsiteY0-180" fmla="*/ 0 h 6964853"/>
                  <a:gd name="connsiteX1-181" fmla="*/ 1215538 w 5505631"/>
                  <a:gd name="connsiteY1-182" fmla="*/ 6964853 h 6964853"/>
                  <a:gd name="connsiteX0-183" fmla="*/ 5505631 w 5505631"/>
                  <a:gd name="connsiteY0-184" fmla="*/ 0 h 6964853"/>
                  <a:gd name="connsiteX1-185" fmla="*/ 1215538 w 5505631"/>
                  <a:gd name="connsiteY1-186" fmla="*/ 6964853 h 6964853"/>
                </a:gdLst>
                <a:ahLst/>
                <a:cxnLst>
                  <a:cxn ang="0">
                    <a:pos x="connsiteX0-1" y="connsiteY0-2"/>
                  </a:cxn>
                  <a:cxn ang="0">
                    <a:pos x="connsiteX1-3" y="connsiteY1-4"/>
                  </a:cxn>
                </a:cxnLst>
                <a:rect l="l" t="t" r="r" b="b"/>
                <a:pathLst>
                  <a:path w="5505631" h="6964853">
                    <a:moveTo>
                      <a:pt x="5505631" y="0"/>
                    </a:moveTo>
                    <a:cubicBezTo>
                      <a:pt x="3834166" y="519125"/>
                      <a:pt x="0" y="4113606"/>
                      <a:pt x="1215538" y="6964853"/>
                    </a:cubicBezTo>
                  </a:path>
                </a:pathLst>
              </a:custGeom>
              <a:ln>
                <a:solidFill>
                  <a:schemeClr val="accent5">
                    <a:alpha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sp>
          <p:nvSpPr>
            <p:cNvPr id="9" name="Freeform 8"/>
            <p:cNvSpPr/>
            <p:nvPr/>
          </p:nvSpPr>
          <p:spPr bwMode="ltGray">
            <a:xfrm rot="11441144">
              <a:off x="-44634" y="-828276"/>
              <a:ext cx="8678907" cy="2727157"/>
            </a:xfrm>
            <a:custGeom>
              <a:avLst/>
              <a:gdLst>
                <a:gd name="connsiteX0" fmla="*/ 0 w 8283084"/>
                <a:gd name="connsiteY0" fmla="*/ 6662057 h 6778171"/>
                <a:gd name="connsiteX1" fmla="*/ 3149600 w 8283084"/>
                <a:gd name="connsiteY1" fmla="*/ 2743200 h 6778171"/>
                <a:gd name="connsiteX2" fmla="*/ 7634515 w 8283084"/>
                <a:gd name="connsiteY2" fmla="*/ 0 h 6778171"/>
                <a:gd name="connsiteX3" fmla="*/ 7576457 w 8283084"/>
                <a:gd name="connsiteY3" fmla="*/ 2119086 h 6778171"/>
                <a:gd name="connsiteX4" fmla="*/ 4107543 w 8283084"/>
                <a:gd name="connsiteY4" fmla="*/ 4368800 h 6778171"/>
                <a:gd name="connsiteX5" fmla="*/ 508000 w 8283084"/>
                <a:gd name="connsiteY5" fmla="*/ 6778171 h 6778171"/>
                <a:gd name="connsiteX6" fmla="*/ 0 w 8283084"/>
                <a:gd name="connsiteY6" fmla="*/ 6662057 h 6778171"/>
                <a:gd name="connsiteX0-1" fmla="*/ 0 w 8283084"/>
                <a:gd name="connsiteY0-2" fmla="*/ 6662057 h 6778171"/>
                <a:gd name="connsiteX1-3" fmla="*/ 3149600 w 8283084"/>
                <a:gd name="connsiteY1-4" fmla="*/ 2743200 h 6778171"/>
                <a:gd name="connsiteX2-5" fmla="*/ 7634515 w 8283084"/>
                <a:gd name="connsiteY2-6" fmla="*/ 0 h 6778171"/>
                <a:gd name="connsiteX3-7" fmla="*/ 7576457 w 8283084"/>
                <a:gd name="connsiteY3-8" fmla="*/ 2119086 h 6778171"/>
                <a:gd name="connsiteX4-9" fmla="*/ 4107543 w 8283084"/>
                <a:gd name="connsiteY4-10" fmla="*/ 4368800 h 6778171"/>
                <a:gd name="connsiteX5-11" fmla="*/ 508000 w 8283084"/>
                <a:gd name="connsiteY5-12" fmla="*/ 6778171 h 6778171"/>
                <a:gd name="connsiteX6-13" fmla="*/ 0 w 8283084"/>
                <a:gd name="connsiteY6-14" fmla="*/ 6662057 h 6778171"/>
                <a:gd name="connsiteX0-15" fmla="*/ 0 w 8283084"/>
                <a:gd name="connsiteY0-16" fmla="*/ 6662057 h 6778171"/>
                <a:gd name="connsiteX1-17" fmla="*/ 3149600 w 8283084"/>
                <a:gd name="connsiteY1-18" fmla="*/ 2743200 h 6778171"/>
                <a:gd name="connsiteX2-19" fmla="*/ 7634515 w 8283084"/>
                <a:gd name="connsiteY2-20" fmla="*/ 0 h 6778171"/>
                <a:gd name="connsiteX3-21" fmla="*/ 7576457 w 8283084"/>
                <a:gd name="connsiteY3-22" fmla="*/ 2119086 h 6778171"/>
                <a:gd name="connsiteX4-23" fmla="*/ 4107543 w 8283084"/>
                <a:gd name="connsiteY4-24" fmla="*/ 4368800 h 6778171"/>
                <a:gd name="connsiteX5-25" fmla="*/ 508000 w 8283084"/>
                <a:gd name="connsiteY5-26" fmla="*/ 6778171 h 6778171"/>
                <a:gd name="connsiteX6-27" fmla="*/ 0 w 8283084"/>
                <a:gd name="connsiteY6-28" fmla="*/ 6662057 h 6778171"/>
                <a:gd name="connsiteX0-29" fmla="*/ 0 w 8480144"/>
                <a:gd name="connsiteY0-30" fmla="*/ 6770914 h 6778171"/>
                <a:gd name="connsiteX1-31" fmla="*/ 3346660 w 8480144"/>
                <a:gd name="connsiteY1-32" fmla="*/ 2743200 h 6778171"/>
                <a:gd name="connsiteX2-33" fmla="*/ 7831575 w 8480144"/>
                <a:gd name="connsiteY2-34" fmla="*/ 0 h 6778171"/>
                <a:gd name="connsiteX3-35" fmla="*/ 7773517 w 8480144"/>
                <a:gd name="connsiteY3-36" fmla="*/ 2119086 h 6778171"/>
                <a:gd name="connsiteX4-37" fmla="*/ 4304603 w 8480144"/>
                <a:gd name="connsiteY4-38" fmla="*/ 4368800 h 6778171"/>
                <a:gd name="connsiteX5-39" fmla="*/ 705060 w 8480144"/>
                <a:gd name="connsiteY5-40" fmla="*/ 6778171 h 6778171"/>
                <a:gd name="connsiteX6-41" fmla="*/ 0 w 8480144"/>
                <a:gd name="connsiteY6-42" fmla="*/ 6770914 h 6778171"/>
                <a:gd name="connsiteX0-43" fmla="*/ 0 w 8480144"/>
                <a:gd name="connsiteY0-44" fmla="*/ 6770914 h 6778171"/>
                <a:gd name="connsiteX1-45" fmla="*/ 3346660 w 8480144"/>
                <a:gd name="connsiteY1-46" fmla="*/ 2743200 h 6778171"/>
                <a:gd name="connsiteX2-47" fmla="*/ 7831575 w 8480144"/>
                <a:gd name="connsiteY2-48" fmla="*/ 0 h 6778171"/>
                <a:gd name="connsiteX3-49" fmla="*/ 7773517 w 8480144"/>
                <a:gd name="connsiteY3-50" fmla="*/ 2119086 h 6778171"/>
                <a:gd name="connsiteX4-51" fmla="*/ 4304603 w 8480144"/>
                <a:gd name="connsiteY4-52" fmla="*/ 4368800 h 6778171"/>
                <a:gd name="connsiteX5-53" fmla="*/ 705060 w 8480144"/>
                <a:gd name="connsiteY5-54" fmla="*/ 6778171 h 6778171"/>
                <a:gd name="connsiteX6-55" fmla="*/ 0 w 8480144"/>
                <a:gd name="connsiteY6-56" fmla="*/ 6770914 h 6778171"/>
                <a:gd name="connsiteX0-57" fmla="*/ 0 w 8480144"/>
                <a:gd name="connsiteY0-58" fmla="*/ 6770914 h 6778171"/>
                <a:gd name="connsiteX1-59" fmla="*/ 3346660 w 8480144"/>
                <a:gd name="connsiteY1-60" fmla="*/ 2743200 h 6778171"/>
                <a:gd name="connsiteX2-61" fmla="*/ 7831575 w 8480144"/>
                <a:gd name="connsiteY2-62" fmla="*/ 0 h 6778171"/>
                <a:gd name="connsiteX3-63" fmla="*/ 7773517 w 8480144"/>
                <a:gd name="connsiteY3-64" fmla="*/ 2119086 h 6778171"/>
                <a:gd name="connsiteX4-65" fmla="*/ 4304603 w 8480144"/>
                <a:gd name="connsiteY4-66" fmla="*/ 4368800 h 6778171"/>
                <a:gd name="connsiteX5-67" fmla="*/ 705060 w 8480144"/>
                <a:gd name="connsiteY5-68" fmla="*/ 6778171 h 6778171"/>
                <a:gd name="connsiteX6-69" fmla="*/ 0 w 8480144"/>
                <a:gd name="connsiteY6-70" fmla="*/ 6770914 h 6778171"/>
                <a:gd name="connsiteX0-71" fmla="*/ 0 w 7831575"/>
                <a:gd name="connsiteY0-72" fmla="*/ 6770914 h 6778171"/>
                <a:gd name="connsiteX1-73" fmla="*/ 3346660 w 7831575"/>
                <a:gd name="connsiteY1-74" fmla="*/ 2743200 h 6778171"/>
                <a:gd name="connsiteX2-75" fmla="*/ 7831575 w 7831575"/>
                <a:gd name="connsiteY2-76" fmla="*/ 0 h 6778171"/>
                <a:gd name="connsiteX3-77" fmla="*/ 7773517 w 7831575"/>
                <a:gd name="connsiteY3-78" fmla="*/ 2119086 h 6778171"/>
                <a:gd name="connsiteX4-79" fmla="*/ 4304603 w 7831575"/>
                <a:gd name="connsiteY4-80" fmla="*/ 4368800 h 6778171"/>
                <a:gd name="connsiteX5-81" fmla="*/ 705060 w 7831575"/>
                <a:gd name="connsiteY5-82" fmla="*/ 6778171 h 6778171"/>
                <a:gd name="connsiteX6-83" fmla="*/ 0 w 7831575"/>
                <a:gd name="connsiteY6-84" fmla="*/ 6770914 h 6778171"/>
                <a:gd name="connsiteX0-85" fmla="*/ 0 w 7831575"/>
                <a:gd name="connsiteY0-86" fmla="*/ 6770914 h 6778171"/>
                <a:gd name="connsiteX1-87" fmla="*/ 3346660 w 7831575"/>
                <a:gd name="connsiteY1-88" fmla="*/ 2743200 h 6778171"/>
                <a:gd name="connsiteX2-89" fmla="*/ 7831575 w 7831575"/>
                <a:gd name="connsiteY2-90" fmla="*/ 0 h 6778171"/>
                <a:gd name="connsiteX3-91" fmla="*/ 7773517 w 7831575"/>
                <a:gd name="connsiteY3-92" fmla="*/ 2119086 h 6778171"/>
                <a:gd name="connsiteX4-93" fmla="*/ 4901452 w 7831575"/>
                <a:gd name="connsiteY4-94" fmla="*/ 4148354 h 6778171"/>
                <a:gd name="connsiteX5-95" fmla="*/ 4304603 w 7831575"/>
                <a:gd name="connsiteY5-96" fmla="*/ 4368800 h 6778171"/>
                <a:gd name="connsiteX6-97" fmla="*/ 705060 w 7831575"/>
                <a:gd name="connsiteY6-98" fmla="*/ 6778171 h 6778171"/>
                <a:gd name="connsiteX7" fmla="*/ 0 w 7831575"/>
                <a:gd name="connsiteY7" fmla="*/ 6770914 h 6778171"/>
                <a:gd name="connsiteX0-99" fmla="*/ 0 w 7831575"/>
                <a:gd name="connsiteY0-100" fmla="*/ 6770914 h 6778171"/>
                <a:gd name="connsiteX1-101" fmla="*/ 3346660 w 7831575"/>
                <a:gd name="connsiteY1-102" fmla="*/ 2743200 h 6778171"/>
                <a:gd name="connsiteX2-103" fmla="*/ 7831575 w 7831575"/>
                <a:gd name="connsiteY2-104" fmla="*/ 0 h 6778171"/>
                <a:gd name="connsiteX3-105" fmla="*/ 7773517 w 7831575"/>
                <a:gd name="connsiteY3-106" fmla="*/ 2119086 h 6778171"/>
                <a:gd name="connsiteX4-107" fmla="*/ 4304603 w 7831575"/>
                <a:gd name="connsiteY4-108" fmla="*/ 4368800 h 6778171"/>
                <a:gd name="connsiteX5-109" fmla="*/ 705060 w 7831575"/>
                <a:gd name="connsiteY5-110" fmla="*/ 6778171 h 6778171"/>
                <a:gd name="connsiteX6-111" fmla="*/ 0 w 7831575"/>
                <a:gd name="connsiteY6-112" fmla="*/ 6770914 h 6778171"/>
                <a:gd name="connsiteX0-113" fmla="*/ 0 w 7831575"/>
                <a:gd name="connsiteY0-114" fmla="*/ 6770914 h 6778171"/>
                <a:gd name="connsiteX1-115" fmla="*/ 3346660 w 7831575"/>
                <a:gd name="connsiteY1-116" fmla="*/ 2743200 h 6778171"/>
                <a:gd name="connsiteX2-117" fmla="*/ 7831575 w 7831575"/>
                <a:gd name="connsiteY2-118" fmla="*/ 0 h 6778171"/>
                <a:gd name="connsiteX3-119" fmla="*/ 7773517 w 7831575"/>
                <a:gd name="connsiteY3-120" fmla="*/ 2119086 h 6778171"/>
                <a:gd name="connsiteX4-121" fmla="*/ 4661761 w 7831575"/>
                <a:gd name="connsiteY4-122" fmla="*/ 4583090 h 6778171"/>
                <a:gd name="connsiteX5-123" fmla="*/ 705060 w 7831575"/>
                <a:gd name="connsiteY5-124" fmla="*/ 6778171 h 6778171"/>
                <a:gd name="connsiteX6-125" fmla="*/ 0 w 7831575"/>
                <a:gd name="connsiteY6-126" fmla="*/ 6770914 h 6778171"/>
                <a:gd name="connsiteX0-127" fmla="*/ 0 w 7831575"/>
                <a:gd name="connsiteY0-128" fmla="*/ 6770914 h 6778171"/>
                <a:gd name="connsiteX1-129" fmla="*/ 3346660 w 7831575"/>
                <a:gd name="connsiteY1-130" fmla="*/ 2743200 h 6778171"/>
                <a:gd name="connsiteX2-131" fmla="*/ 7831575 w 7831575"/>
                <a:gd name="connsiteY2-132" fmla="*/ 0 h 6778171"/>
                <a:gd name="connsiteX3-133" fmla="*/ 7773517 w 7831575"/>
                <a:gd name="connsiteY3-134" fmla="*/ 2119086 h 6778171"/>
                <a:gd name="connsiteX4-135" fmla="*/ 4661761 w 7831575"/>
                <a:gd name="connsiteY4-136" fmla="*/ 4583090 h 6778171"/>
                <a:gd name="connsiteX5-137" fmla="*/ 4295725 w 7831575"/>
                <a:gd name="connsiteY5-138" fmla="*/ 4386691 h 6778171"/>
                <a:gd name="connsiteX6-139" fmla="*/ 705060 w 7831575"/>
                <a:gd name="connsiteY6-140" fmla="*/ 6778171 h 6778171"/>
                <a:gd name="connsiteX7-141" fmla="*/ 0 w 7831575"/>
                <a:gd name="connsiteY7-142" fmla="*/ 6770914 h 6778171"/>
                <a:gd name="connsiteX0-143" fmla="*/ 0 w 7831575"/>
                <a:gd name="connsiteY0-144" fmla="*/ 6770914 h 6778171"/>
                <a:gd name="connsiteX1-145" fmla="*/ 3346660 w 7831575"/>
                <a:gd name="connsiteY1-146" fmla="*/ 2743200 h 6778171"/>
                <a:gd name="connsiteX2-147" fmla="*/ 7831575 w 7831575"/>
                <a:gd name="connsiteY2-148" fmla="*/ 0 h 6778171"/>
                <a:gd name="connsiteX3-149" fmla="*/ 7773517 w 7831575"/>
                <a:gd name="connsiteY3-150" fmla="*/ 2119086 h 6778171"/>
                <a:gd name="connsiteX4-151" fmla="*/ 4661761 w 7831575"/>
                <a:gd name="connsiteY4-152" fmla="*/ 4583090 h 6778171"/>
                <a:gd name="connsiteX5-153" fmla="*/ 4652947 w 7831575"/>
                <a:gd name="connsiteY5-154" fmla="*/ 4586514 h 6778171"/>
                <a:gd name="connsiteX6-155" fmla="*/ 4295725 w 7831575"/>
                <a:gd name="connsiteY6-156" fmla="*/ 4386691 h 6778171"/>
                <a:gd name="connsiteX7-157" fmla="*/ 705060 w 7831575"/>
                <a:gd name="connsiteY7-158" fmla="*/ 6778171 h 6778171"/>
                <a:gd name="connsiteX8" fmla="*/ 0 w 7831575"/>
                <a:gd name="connsiteY8" fmla="*/ 6770914 h 6778171"/>
                <a:gd name="connsiteX0-159" fmla="*/ 0 w 7831575"/>
                <a:gd name="connsiteY0-160" fmla="*/ 6770914 h 6778171"/>
                <a:gd name="connsiteX1-161" fmla="*/ 3346660 w 7831575"/>
                <a:gd name="connsiteY1-162" fmla="*/ 2743200 h 6778171"/>
                <a:gd name="connsiteX2-163" fmla="*/ 7831575 w 7831575"/>
                <a:gd name="connsiteY2-164" fmla="*/ 0 h 6778171"/>
                <a:gd name="connsiteX3-165" fmla="*/ 7773517 w 7831575"/>
                <a:gd name="connsiteY3-166" fmla="*/ 2119086 h 6778171"/>
                <a:gd name="connsiteX4-167" fmla="*/ 4661761 w 7831575"/>
                <a:gd name="connsiteY4-168" fmla="*/ 4583090 h 6778171"/>
                <a:gd name="connsiteX5-169" fmla="*/ 4652947 w 7831575"/>
                <a:gd name="connsiteY5-170" fmla="*/ 4586514 h 6778171"/>
                <a:gd name="connsiteX6-171" fmla="*/ 4295725 w 7831575"/>
                <a:gd name="connsiteY6-172" fmla="*/ 4386691 h 6778171"/>
                <a:gd name="connsiteX7-173" fmla="*/ 705060 w 7831575"/>
                <a:gd name="connsiteY7-174" fmla="*/ 6778171 h 6778171"/>
                <a:gd name="connsiteX8-175" fmla="*/ 0 w 7831575"/>
                <a:gd name="connsiteY8-176" fmla="*/ 6770914 h 6778171"/>
                <a:gd name="connsiteX0-177" fmla="*/ 0 w 7831575"/>
                <a:gd name="connsiteY0-178" fmla="*/ 6770914 h 6778171"/>
                <a:gd name="connsiteX1-179" fmla="*/ 3346660 w 7831575"/>
                <a:gd name="connsiteY1-180" fmla="*/ 2743200 h 6778171"/>
                <a:gd name="connsiteX2-181" fmla="*/ 7831575 w 7831575"/>
                <a:gd name="connsiteY2-182" fmla="*/ 0 h 6778171"/>
                <a:gd name="connsiteX3-183" fmla="*/ 7773517 w 7831575"/>
                <a:gd name="connsiteY3-184" fmla="*/ 2119086 h 6778171"/>
                <a:gd name="connsiteX4-185" fmla="*/ 4661761 w 7831575"/>
                <a:gd name="connsiteY4-186" fmla="*/ 4583090 h 6778171"/>
                <a:gd name="connsiteX5-187" fmla="*/ 4652947 w 7831575"/>
                <a:gd name="connsiteY5-188" fmla="*/ 4586514 h 6778171"/>
                <a:gd name="connsiteX6-189" fmla="*/ 4295725 w 7831575"/>
                <a:gd name="connsiteY6-190" fmla="*/ 4386691 h 6778171"/>
                <a:gd name="connsiteX7-191" fmla="*/ 705060 w 7831575"/>
                <a:gd name="connsiteY7-192" fmla="*/ 6778171 h 6778171"/>
                <a:gd name="connsiteX8-193" fmla="*/ 0 w 7831575"/>
                <a:gd name="connsiteY8-194" fmla="*/ 6770914 h 6778171"/>
                <a:gd name="connsiteX0-195" fmla="*/ 0 w 7831575"/>
                <a:gd name="connsiteY0-196" fmla="*/ 6770914 h 6778171"/>
                <a:gd name="connsiteX1-197" fmla="*/ 3346660 w 7831575"/>
                <a:gd name="connsiteY1-198" fmla="*/ 2743200 h 6778171"/>
                <a:gd name="connsiteX2-199" fmla="*/ 7831575 w 7831575"/>
                <a:gd name="connsiteY2-200" fmla="*/ 0 h 6778171"/>
                <a:gd name="connsiteX3-201" fmla="*/ 7773517 w 7831575"/>
                <a:gd name="connsiteY3-202" fmla="*/ 2119086 h 6778171"/>
                <a:gd name="connsiteX4-203" fmla="*/ 4661761 w 7831575"/>
                <a:gd name="connsiteY4-204" fmla="*/ 4583090 h 6778171"/>
                <a:gd name="connsiteX5-205" fmla="*/ 4652947 w 7831575"/>
                <a:gd name="connsiteY5-206" fmla="*/ 4586514 h 6778171"/>
                <a:gd name="connsiteX6-207" fmla="*/ 4295725 w 7831575"/>
                <a:gd name="connsiteY6-208" fmla="*/ 4386691 h 6778171"/>
                <a:gd name="connsiteX7-209" fmla="*/ 705060 w 7831575"/>
                <a:gd name="connsiteY7-210" fmla="*/ 6778171 h 6778171"/>
                <a:gd name="connsiteX8-211" fmla="*/ 0 w 7831575"/>
                <a:gd name="connsiteY8-212" fmla="*/ 6770914 h 6778171"/>
                <a:gd name="connsiteX0-213" fmla="*/ 0 w 7831575"/>
                <a:gd name="connsiteY0-214" fmla="*/ 6770914 h 6778171"/>
                <a:gd name="connsiteX1-215" fmla="*/ 3346660 w 7831575"/>
                <a:gd name="connsiteY1-216" fmla="*/ 2743200 h 6778171"/>
                <a:gd name="connsiteX2-217" fmla="*/ 7831575 w 7831575"/>
                <a:gd name="connsiteY2-218" fmla="*/ 0 h 6778171"/>
                <a:gd name="connsiteX3-219" fmla="*/ 7773517 w 7831575"/>
                <a:gd name="connsiteY3-220" fmla="*/ 2119086 h 6778171"/>
                <a:gd name="connsiteX4-221" fmla="*/ 4661761 w 7831575"/>
                <a:gd name="connsiteY4-222" fmla="*/ 4583090 h 6778171"/>
                <a:gd name="connsiteX5-223" fmla="*/ 4652947 w 7831575"/>
                <a:gd name="connsiteY5-224" fmla="*/ 4586514 h 6778171"/>
                <a:gd name="connsiteX6-225" fmla="*/ 4295725 w 7831575"/>
                <a:gd name="connsiteY6-226" fmla="*/ 4386691 h 6778171"/>
                <a:gd name="connsiteX7-227" fmla="*/ 705060 w 7831575"/>
                <a:gd name="connsiteY7-228" fmla="*/ 6778171 h 6778171"/>
                <a:gd name="connsiteX8-229" fmla="*/ 0 w 7831575"/>
                <a:gd name="connsiteY8-230" fmla="*/ 6770914 h 6778171"/>
                <a:gd name="connsiteX0-231" fmla="*/ 0 w 7831575"/>
                <a:gd name="connsiteY0-232" fmla="*/ 6770914 h 6778171"/>
                <a:gd name="connsiteX1-233" fmla="*/ 3346660 w 7831575"/>
                <a:gd name="connsiteY1-234" fmla="*/ 2743200 h 6778171"/>
                <a:gd name="connsiteX2-235" fmla="*/ 7831575 w 7831575"/>
                <a:gd name="connsiteY2-236" fmla="*/ 0 h 6778171"/>
                <a:gd name="connsiteX3-237" fmla="*/ 7773517 w 7831575"/>
                <a:gd name="connsiteY3-238" fmla="*/ 2119086 h 6778171"/>
                <a:gd name="connsiteX4-239" fmla="*/ 4661761 w 7831575"/>
                <a:gd name="connsiteY4-240" fmla="*/ 4583090 h 6778171"/>
                <a:gd name="connsiteX5-241" fmla="*/ 4295725 w 7831575"/>
                <a:gd name="connsiteY5-242" fmla="*/ 4386691 h 6778171"/>
                <a:gd name="connsiteX6-243" fmla="*/ 705060 w 7831575"/>
                <a:gd name="connsiteY6-244" fmla="*/ 6778171 h 6778171"/>
                <a:gd name="connsiteX7-245" fmla="*/ 0 w 7831575"/>
                <a:gd name="connsiteY7-246" fmla="*/ 6770914 h 6778171"/>
                <a:gd name="connsiteX0-247" fmla="*/ 0 w 7831575"/>
                <a:gd name="connsiteY0-248" fmla="*/ 6770914 h 6778171"/>
                <a:gd name="connsiteX1-249" fmla="*/ 3346660 w 7831575"/>
                <a:gd name="connsiteY1-250" fmla="*/ 2743200 h 6778171"/>
                <a:gd name="connsiteX2-251" fmla="*/ 7831575 w 7831575"/>
                <a:gd name="connsiteY2-252" fmla="*/ 0 h 6778171"/>
                <a:gd name="connsiteX3-253" fmla="*/ 7773517 w 7831575"/>
                <a:gd name="connsiteY3-254" fmla="*/ 2119086 h 6778171"/>
                <a:gd name="connsiteX4-255" fmla="*/ 4295725 w 7831575"/>
                <a:gd name="connsiteY4-256" fmla="*/ 4386691 h 6778171"/>
                <a:gd name="connsiteX5-257" fmla="*/ 705060 w 7831575"/>
                <a:gd name="connsiteY5-258" fmla="*/ 6778171 h 6778171"/>
                <a:gd name="connsiteX6-259" fmla="*/ 0 w 7831575"/>
                <a:gd name="connsiteY6-260" fmla="*/ 6770914 h 6778171"/>
                <a:gd name="connsiteX0-261" fmla="*/ 0 w 7831575"/>
                <a:gd name="connsiteY0-262" fmla="*/ 6770914 h 6778171"/>
                <a:gd name="connsiteX1-263" fmla="*/ 3346660 w 7831575"/>
                <a:gd name="connsiteY1-264" fmla="*/ 2743200 h 6778171"/>
                <a:gd name="connsiteX2-265" fmla="*/ 7831575 w 7831575"/>
                <a:gd name="connsiteY2-266" fmla="*/ 0 h 6778171"/>
                <a:gd name="connsiteX3-267" fmla="*/ 7770305 w 7831575"/>
                <a:gd name="connsiteY3-268" fmla="*/ 2110703 h 6778171"/>
                <a:gd name="connsiteX4-269" fmla="*/ 4295725 w 7831575"/>
                <a:gd name="connsiteY4-270" fmla="*/ 4386691 h 6778171"/>
                <a:gd name="connsiteX5-271" fmla="*/ 705060 w 7831575"/>
                <a:gd name="connsiteY5-272" fmla="*/ 6778171 h 6778171"/>
                <a:gd name="connsiteX6-273" fmla="*/ 0 w 7831575"/>
                <a:gd name="connsiteY6-274" fmla="*/ 6770914 h 6778171"/>
                <a:gd name="connsiteX0-275" fmla="*/ 0 w 7831575"/>
                <a:gd name="connsiteY0-276" fmla="*/ 6770914 h 6778171"/>
                <a:gd name="connsiteX1-277" fmla="*/ 3346660 w 7831575"/>
                <a:gd name="connsiteY1-278" fmla="*/ 2743200 h 6778171"/>
                <a:gd name="connsiteX2-279" fmla="*/ 7831575 w 7831575"/>
                <a:gd name="connsiteY2-280" fmla="*/ 0 h 6778171"/>
                <a:gd name="connsiteX3-281" fmla="*/ 7781607 w 7831575"/>
                <a:gd name="connsiteY3-282" fmla="*/ 2087806 h 6778171"/>
                <a:gd name="connsiteX4-283" fmla="*/ 4295725 w 7831575"/>
                <a:gd name="connsiteY4-284" fmla="*/ 4386691 h 6778171"/>
                <a:gd name="connsiteX5-285" fmla="*/ 705060 w 7831575"/>
                <a:gd name="connsiteY5-286" fmla="*/ 6778171 h 6778171"/>
                <a:gd name="connsiteX6-287" fmla="*/ 0 w 7831575"/>
                <a:gd name="connsiteY6-288" fmla="*/ 6770914 h 6778171"/>
                <a:gd name="connsiteX0-289" fmla="*/ 0 w 7831575"/>
                <a:gd name="connsiteY0-290" fmla="*/ 6770914 h 6778171"/>
                <a:gd name="connsiteX1-291" fmla="*/ 3346660 w 7831575"/>
                <a:gd name="connsiteY1-292" fmla="*/ 2743200 h 6778171"/>
                <a:gd name="connsiteX2-293" fmla="*/ 7831575 w 7831575"/>
                <a:gd name="connsiteY2-294" fmla="*/ 0 h 6778171"/>
                <a:gd name="connsiteX3-295" fmla="*/ 7781607 w 7831575"/>
                <a:gd name="connsiteY3-296" fmla="*/ 2087806 h 6778171"/>
                <a:gd name="connsiteX4-297" fmla="*/ 6405383 w 7831575"/>
                <a:gd name="connsiteY4-298" fmla="*/ 3869878 h 6778171"/>
                <a:gd name="connsiteX5-299" fmla="*/ 4295725 w 7831575"/>
                <a:gd name="connsiteY5-300" fmla="*/ 4386691 h 6778171"/>
                <a:gd name="connsiteX6-301" fmla="*/ 705060 w 7831575"/>
                <a:gd name="connsiteY6-302" fmla="*/ 6778171 h 6778171"/>
                <a:gd name="connsiteX7-303" fmla="*/ 0 w 7831575"/>
                <a:gd name="connsiteY7-304" fmla="*/ 6770914 h 6778171"/>
                <a:gd name="connsiteX0-305" fmla="*/ 0 w 7837866"/>
                <a:gd name="connsiteY0-306" fmla="*/ 6770914 h 6778171"/>
                <a:gd name="connsiteX1-307" fmla="*/ 3346660 w 7837866"/>
                <a:gd name="connsiteY1-308" fmla="*/ 2743200 h 6778171"/>
                <a:gd name="connsiteX2-309" fmla="*/ 7831575 w 7837866"/>
                <a:gd name="connsiteY2-310" fmla="*/ 0 h 6778171"/>
                <a:gd name="connsiteX3-311" fmla="*/ 7781607 w 7837866"/>
                <a:gd name="connsiteY3-312" fmla="*/ 2087806 h 6778171"/>
                <a:gd name="connsiteX4-313" fmla="*/ 7837866 w 7837866"/>
                <a:gd name="connsiteY4-314" fmla="*/ 2112174 h 6778171"/>
                <a:gd name="connsiteX5-315" fmla="*/ 6405383 w 7837866"/>
                <a:gd name="connsiteY5-316" fmla="*/ 3869878 h 6778171"/>
                <a:gd name="connsiteX6-317" fmla="*/ 4295725 w 7837866"/>
                <a:gd name="connsiteY6-318" fmla="*/ 4386691 h 6778171"/>
                <a:gd name="connsiteX7-319" fmla="*/ 705060 w 7837866"/>
                <a:gd name="connsiteY7-320" fmla="*/ 6778171 h 6778171"/>
                <a:gd name="connsiteX8-321" fmla="*/ 0 w 7837866"/>
                <a:gd name="connsiteY8-322" fmla="*/ 6770914 h 6778171"/>
                <a:gd name="connsiteX0-323" fmla="*/ 0 w 7831575"/>
                <a:gd name="connsiteY0-324" fmla="*/ 6770914 h 6778171"/>
                <a:gd name="connsiteX1-325" fmla="*/ 3346660 w 7831575"/>
                <a:gd name="connsiteY1-326" fmla="*/ 2743200 h 6778171"/>
                <a:gd name="connsiteX2-327" fmla="*/ 7831575 w 7831575"/>
                <a:gd name="connsiteY2-328" fmla="*/ 0 h 6778171"/>
                <a:gd name="connsiteX3-329" fmla="*/ 7781607 w 7831575"/>
                <a:gd name="connsiteY3-330" fmla="*/ 2087806 h 6778171"/>
                <a:gd name="connsiteX4-331" fmla="*/ 6405383 w 7831575"/>
                <a:gd name="connsiteY4-332" fmla="*/ 3869878 h 6778171"/>
                <a:gd name="connsiteX5-333" fmla="*/ 4295725 w 7831575"/>
                <a:gd name="connsiteY5-334" fmla="*/ 4386691 h 6778171"/>
                <a:gd name="connsiteX6-335" fmla="*/ 705060 w 7831575"/>
                <a:gd name="connsiteY6-336" fmla="*/ 6778171 h 6778171"/>
                <a:gd name="connsiteX7-337" fmla="*/ 0 w 7831575"/>
                <a:gd name="connsiteY7-338" fmla="*/ 6770914 h 6778171"/>
                <a:gd name="connsiteX0-339" fmla="*/ 0 w 7847741"/>
                <a:gd name="connsiteY0-340" fmla="*/ 6770914 h 6778171"/>
                <a:gd name="connsiteX1-341" fmla="*/ 3346660 w 7847741"/>
                <a:gd name="connsiteY1-342" fmla="*/ 2743200 h 6778171"/>
                <a:gd name="connsiteX2-343" fmla="*/ 7831575 w 7847741"/>
                <a:gd name="connsiteY2-344" fmla="*/ 0 h 6778171"/>
                <a:gd name="connsiteX3-345" fmla="*/ 7847741 w 7847741"/>
                <a:gd name="connsiteY3-346" fmla="*/ 2087664 h 6778171"/>
                <a:gd name="connsiteX4-347" fmla="*/ 6405383 w 7847741"/>
                <a:gd name="connsiteY4-348" fmla="*/ 3869878 h 6778171"/>
                <a:gd name="connsiteX5-349" fmla="*/ 4295725 w 7847741"/>
                <a:gd name="connsiteY5-350" fmla="*/ 4386691 h 6778171"/>
                <a:gd name="connsiteX6-351" fmla="*/ 705060 w 7847741"/>
                <a:gd name="connsiteY6-352" fmla="*/ 6778171 h 6778171"/>
                <a:gd name="connsiteX7-353" fmla="*/ 0 w 7847741"/>
                <a:gd name="connsiteY7-354" fmla="*/ 6770914 h 6778171"/>
                <a:gd name="connsiteX0-355" fmla="*/ 0 w 7831575"/>
                <a:gd name="connsiteY0-356" fmla="*/ 6770914 h 6778171"/>
                <a:gd name="connsiteX1-357" fmla="*/ 3346660 w 7831575"/>
                <a:gd name="connsiteY1-358" fmla="*/ 2743200 h 6778171"/>
                <a:gd name="connsiteX2-359" fmla="*/ 7831575 w 7831575"/>
                <a:gd name="connsiteY2-360" fmla="*/ 0 h 6778171"/>
                <a:gd name="connsiteX3-361" fmla="*/ 6405383 w 7831575"/>
                <a:gd name="connsiteY3-362" fmla="*/ 3869878 h 6778171"/>
                <a:gd name="connsiteX4-363" fmla="*/ 4295725 w 7831575"/>
                <a:gd name="connsiteY4-364" fmla="*/ 4386691 h 6778171"/>
                <a:gd name="connsiteX5-365" fmla="*/ 705060 w 7831575"/>
                <a:gd name="connsiteY5-366" fmla="*/ 6778171 h 6778171"/>
                <a:gd name="connsiteX6-367" fmla="*/ 0 w 7831575"/>
                <a:gd name="connsiteY6-368" fmla="*/ 6770914 h 6778171"/>
                <a:gd name="connsiteX0-369" fmla="*/ 0 w 8317851"/>
                <a:gd name="connsiteY0-370" fmla="*/ 6770914 h 6778171"/>
                <a:gd name="connsiteX1-371" fmla="*/ 3346660 w 8317851"/>
                <a:gd name="connsiteY1-372" fmla="*/ 2743200 h 6778171"/>
                <a:gd name="connsiteX2-373" fmla="*/ 7831575 w 8317851"/>
                <a:gd name="connsiteY2-374" fmla="*/ 0 h 6778171"/>
                <a:gd name="connsiteX3-375" fmla="*/ 8317851 w 8317851"/>
                <a:gd name="connsiteY3-376" fmla="*/ 2792905 h 6778171"/>
                <a:gd name="connsiteX4-377" fmla="*/ 4295725 w 8317851"/>
                <a:gd name="connsiteY4-378" fmla="*/ 4386691 h 6778171"/>
                <a:gd name="connsiteX5-379" fmla="*/ 705060 w 8317851"/>
                <a:gd name="connsiteY5-380" fmla="*/ 6778171 h 6778171"/>
                <a:gd name="connsiteX6-381" fmla="*/ 0 w 8317851"/>
                <a:gd name="connsiteY6-382" fmla="*/ 6770914 h 6778171"/>
                <a:gd name="connsiteX0-383" fmla="*/ 0 w 8317851"/>
                <a:gd name="connsiteY0-384" fmla="*/ 6766309 h 6773566"/>
                <a:gd name="connsiteX1-385" fmla="*/ 3346660 w 8317851"/>
                <a:gd name="connsiteY1-386" fmla="*/ 2738595 h 6773566"/>
                <a:gd name="connsiteX2-387" fmla="*/ 7913004 w 8317851"/>
                <a:gd name="connsiteY2-388" fmla="*/ 0 h 6773566"/>
                <a:gd name="connsiteX3-389" fmla="*/ 8317851 w 8317851"/>
                <a:gd name="connsiteY3-390" fmla="*/ 2788300 h 6773566"/>
                <a:gd name="connsiteX4-391" fmla="*/ 4295725 w 8317851"/>
                <a:gd name="connsiteY4-392" fmla="*/ 4382086 h 6773566"/>
                <a:gd name="connsiteX5-393" fmla="*/ 705060 w 8317851"/>
                <a:gd name="connsiteY5-394" fmla="*/ 6773566 h 6773566"/>
                <a:gd name="connsiteX6-395" fmla="*/ 0 w 8317851"/>
                <a:gd name="connsiteY6-396" fmla="*/ 6766309 h 6773566"/>
                <a:gd name="connsiteX0-397" fmla="*/ 0 w 8317851"/>
                <a:gd name="connsiteY0-398" fmla="*/ 6766309 h 6773566"/>
                <a:gd name="connsiteX1-399" fmla="*/ 3346660 w 8317851"/>
                <a:gd name="connsiteY1-400" fmla="*/ 2738595 h 6773566"/>
                <a:gd name="connsiteX2-401" fmla="*/ 7913004 w 8317851"/>
                <a:gd name="connsiteY2-402" fmla="*/ 0 h 6773566"/>
                <a:gd name="connsiteX3-403" fmla="*/ 8317851 w 8317851"/>
                <a:gd name="connsiteY3-404" fmla="*/ 2788300 h 6773566"/>
                <a:gd name="connsiteX4-405" fmla="*/ 4415300 w 8317851"/>
                <a:gd name="connsiteY4-406" fmla="*/ 5015887 h 6773566"/>
                <a:gd name="connsiteX5-407" fmla="*/ 705060 w 8317851"/>
                <a:gd name="connsiteY5-408" fmla="*/ 6773566 h 6773566"/>
                <a:gd name="connsiteX6-409" fmla="*/ 0 w 8317851"/>
                <a:gd name="connsiteY6-410" fmla="*/ 6766309 h 6773566"/>
                <a:gd name="connsiteX0-411" fmla="*/ 0 w 8317851"/>
                <a:gd name="connsiteY0-412" fmla="*/ 6766309 h 6766310"/>
                <a:gd name="connsiteX1-413" fmla="*/ 3346660 w 8317851"/>
                <a:gd name="connsiteY1-414" fmla="*/ 2738595 h 6766310"/>
                <a:gd name="connsiteX2-415" fmla="*/ 7913004 w 8317851"/>
                <a:gd name="connsiteY2-416" fmla="*/ 0 h 6766310"/>
                <a:gd name="connsiteX3-417" fmla="*/ 8317851 w 8317851"/>
                <a:gd name="connsiteY3-418" fmla="*/ 2788300 h 6766310"/>
                <a:gd name="connsiteX4-419" fmla="*/ 4415300 w 8317851"/>
                <a:gd name="connsiteY4-420" fmla="*/ 5015887 h 6766310"/>
                <a:gd name="connsiteX5-421" fmla="*/ 1537673 w 8317851"/>
                <a:gd name="connsiteY5-422" fmla="*/ 6544087 h 6766310"/>
                <a:gd name="connsiteX6-423" fmla="*/ 0 w 8317851"/>
                <a:gd name="connsiteY6-424" fmla="*/ 6766309 h 6766310"/>
                <a:gd name="connsiteX0-425" fmla="*/ 0 w 8317851"/>
                <a:gd name="connsiteY0-426" fmla="*/ 6766309 h 6766309"/>
                <a:gd name="connsiteX1-427" fmla="*/ 3474030 w 8317851"/>
                <a:gd name="connsiteY1-428" fmla="*/ 3017791 h 6766309"/>
                <a:gd name="connsiteX2-429" fmla="*/ 7913004 w 8317851"/>
                <a:gd name="connsiteY2-430" fmla="*/ 0 h 6766309"/>
                <a:gd name="connsiteX3-431" fmla="*/ 8317851 w 8317851"/>
                <a:gd name="connsiteY3-432" fmla="*/ 2788300 h 6766309"/>
                <a:gd name="connsiteX4-433" fmla="*/ 4415300 w 8317851"/>
                <a:gd name="connsiteY4-434" fmla="*/ 5015887 h 6766309"/>
                <a:gd name="connsiteX5-435" fmla="*/ 1537673 w 8317851"/>
                <a:gd name="connsiteY5-436" fmla="*/ 6544087 h 6766309"/>
                <a:gd name="connsiteX6-437" fmla="*/ 0 w 8317851"/>
                <a:gd name="connsiteY6-438" fmla="*/ 6766309 h 6766309"/>
                <a:gd name="connsiteX0-439" fmla="*/ 0 w 8317851"/>
                <a:gd name="connsiteY0-440" fmla="*/ 6766309 h 6766309"/>
                <a:gd name="connsiteX1-441" fmla="*/ 3474030 w 8317851"/>
                <a:gd name="connsiteY1-442" fmla="*/ 3017791 h 6766309"/>
                <a:gd name="connsiteX2-443" fmla="*/ 7913004 w 8317851"/>
                <a:gd name="connsiteY2-444" fmla="*/ 0 h 6766309"/>
                <a:gd name="connsiteX3-445" fmla="*/ 8317851 w 8317851"/>
                <a:gd name="connsiteY3-446" fmla="*/ 2788300 h 6766309"/>
                <a:gd name="connsiteX4-447" fmla="*/ 4415300 w 8317851"/>
                <a:gd name="connsiteY4-448" fmla="*/ 5015887 h 6766309"/>
                <a:gd name="connsiteX5-449" fmla="*/ 1537673 w 8317851"/>
                <a:gd name="connsiteY5-450" fmla="*/ 6544087 h 6766309"/>
                <a:gd name="connsiteX6-451" fmla="*/ 0 w 8317851"/>
                <a:gd name="connsiteY6-452" fmla="*/ 6766309 h 6766309"/>
                <a:gd name="connsiteX0-453" fmla="*/ 0 w 8317851"/>
                <a:gd name="connsiteY0-454" fmla="*/ 6807831 h 6807831"/>
                <a:gd name="connsiteX1-455" fmla="*/ 3474030 w 8317851"/>
                <a:gd name="connsiteY1-456" fmla="*/ 3059313 h 6807831"/>
                <a:gd name="connsiteX2-457" fmla="*/ 7936511 w 8317851"/>
                <a:gd name="connsiteY2-458" fmla="*/ 0 h 6807831"/>
                <a:gd name="connsiteX3-459" fmla="*/ 8317851 w 8317851"/>
                <a:gd name="connsiteY3-460" fmla="*/ 2829822 h 6807831"/>
                <a:gd name="connsiteX4-461" fmla="*/ 4415300 w 8317851"/>
                <a:gd name="connsiteY4-462" fmla="*/ 5057409 h 6807831"/>
                <a:gd name="connsiteX5-463" fmla="*/ 1537673 w 8317851"/>
                <a:gd name="connsiteY5-464" fmla="*/ 6585609 h 6807831"/>
                <a:gd name="connsiteX6-465" fmla="*/ 0 w 8317851"/>
                <a:gd name="connsiteY6-466" fmla="*/ 6807831 h 6807831"/>
                <a:gd name="connsiteX0-467" fmla="*/ 0 w 8317851"/>
                <a:gd name="connsiteY0-468" fmla="*/ 6289544 h 6289544"/>
                <a:gd name="connsiteX1-469" fmla="*/ 3474030 w 8317851"/>
                <a:gd name="connsiteY1-470" fmla="*/ 2541026 h 6289544"/>
                <a:gd name="connsiteX2-471" fmla="*/ 7173746 w 8317851"/>
                <a:gd name="connsiteY2-472" fmla="*/ 0 h 6289544"/>
                <a:gd name="connsiteX3-473" fmla="*/ 8317851 w 8317851"/>
                <a:gd name="connsiteY3-474" fmla="*/ 2311535 h 6289544"/>
                <a:gd name="connsiteX4-475" fmla="*/ 4415300 w 8317851"/>
                <a:gd name="connsiteY4-476" fmla="*/ 4539122 h 6289544"/>
                <a:gd name="connsiteX5-477" fmla="*/ 1537673 w 8317851"/>
                <a:gd name="connsiteY5-478" fmla="*/ 6067322 h 6289544"/>
                <a:gd name="connsiteX6-479" fmla="*/ 0 w 8317851"/>
                <a:gd name="connsiteY6-480" fmla="*/ 6289544 h 6289544"/>
                <a:gd name="connsiteX0-481" fmla="*/ 0 w 8620644"/>
                <a:gd name="connsiteY0-482" fmla="*/ 6289544 h 6289544"/>
                <a:gd name="connsiteX1-483" fmla="*/ 3474030 w 8620644"/>
                <a:gd name="connsiteY1-484" fmla="*/ 2541026 h 6289544"/>
                <a:gd name="connsiteX2-485" fmla="*/ 7173746 w 8620644"/>
                <a:gd name="connsiteY2-486" fmla="*/ 0 h 6289544"/>
                <a:gd name="connsiteX3-487" fmla="*/ 8620644 w 8620644"/>
                <a:gd name="connsiteY3-488" fmla="*/ 985574 h 6289544"/>
                <a:gd name="connsiteX4-489" fmla="*/ 4415300 w 8620644"/>
                <a:gd name="connsiteY4-490" fmla="*/ 4539122 h 6289544"/>
                <a:gd name="connsiteX5-491" fmla="*/ 1537673 w 8620644"/>
                <a:gd name="connsiteY5-492" fmla="*/ 6067322 h 6289544"/>
                <a:gd name="connsiteX6-493" fmla="*/ 0 w 8620644"/>
                <a:gd name="connsiteY6-494" fmla="*/ 6289544 h 6289544"/>
                <a:gd name="connsiteX0-495" fmla="*/ 0 w 8620644"/>
                <a:gd name="connsiteY0-496" fmla="*/ 6289544 h 6289544"/>
                <a:gd name="connsiteX1-497" fmla="*/ 3474030 w 8620644"/>
                <a:gd name="connsiteY1-498" fmla="*/ 2541026 h 6289544"/>
                <a:gd name="connsiteX2-499" fmla="*/ 7173746 w 8620644"/>
                <a:gd name="connsiteY2-500" fmla="*/ 0 h 6289544"/>
                <a:gd name="connsiteX3-501" fmla="*/ 8620644 w 8620644"/>
                <a:gd name="connsiteY3-502" fmla="*/ 985574 h 6289544"/>
                <a:gd name="connsiteX4-503" fmla="*/ 4415300 w 8620644"/>
                <a:gd name="connsiteY4-504" fmla="*/ 4539122 h 6289544"/>
                <a:gd name="connsiteX5-505" fmla="*/ 1537673 w 8620644"/>
                <a:gd name="connsiteY5-506" fmla="*/ 6067322 h 6289544"/>
                <a:gd name="connsiteX6-507" fmla="*/ 1581944 w 8620644"/>
                <a:gd name="connsiteY6-508" fmla="*/ 6068193 h 6289544"/>
                <a:gd name="connsiteX7-509" fmla="*/ 0 w 8620644"/>
                <a:gd name="connsiteY7-510" fmla="*/ 6289544 h 6289544"/>
                <a:gd name="connsiteX0-511" fmla="*/ 0 w 8620644"/>
                <a:gd name="connsiteY0-512" fmla="*/ 6289544 h 6289544"/>
                <a:gd name="connsiteX1-513" fmla="*/ 3474030 w 8620644"/>
                <a:gd name="connsiteY1-514" fmla="*/ 2541026 h 6289544"/>
                <a:gd name="connsiteX2-515" fmla="*/ 7173746 w 8620644"/>
                <a:gd name="connsiteY2-516" fmla="*/ 0 h 6289544"/>
                <a:gd name="connsiteX3-517" fmla="*/ 8620644 w 8620644"/>
                <a:gd name="connsiteY3-518" fmla="*/ 985574 h 6289544"/>
                <a:gd name="connsiteX4-519" fmla="*/ 4415300 w 8620644"/>
                <a:gd name="connsiteY4-520" fmla="*/ 4539122 h 6289544"/>
                <a:gd name="connsiteX5-521" fmla="*/ 1537673 w 8620644"/>
                <a:gd name="connsiteY5-522" fmla="*/ 6067322 h 6289544"/>
                <a:gd name="connsiteX6-523" fmla="*/ 1581944 w 8620644"/>
                <a:gd name="connsiteY6-524" fmla="*/ 6068193 h 6289544"/>
                <a:gd name="connsiteX7-525" fmla="*/ 0 w 8620644"/>
                <a:gd name="connsiteY7-526" fmla="*/ 6289544 h 6289544"/>
                <a:gd name="connsiteX0-527" fmla="*/ 322726 w 8943370"/>
                <a:gd name="connsiteY0-528" fmla="*/ 6289544 h 6877261"/>
                <a:gd name="connsiteX1-529" fmla="*/ 3796756 w 8943370"/>
                <a:gd name="connsiteY1-530" fmla="*/ 2541026 h 6877261"/>
                <a:gd name="connsiteX2-531" fmla="*/ 7496472 w 8943370"/>
                <a:gd name="connsiteY2-532" fmla="*/ 0 h 6877261"/>
                <a:gd name="connsiteX3-533" fmla="*/ 8943370 w 8943370"/>
                <a:gd name="connsiteY3-534" fmla="*/ 985574 h 6877261"/>
                <a:gd name="connsiteX4-535" fmla="*/ 4738026 w 8943370"/>
                <a:gd name="connsiteY4-536" fmla="*/ 4539122 h 6877261"/>
                <a:gd name="connsiteX5-537" fmla="*/ 1860399 w 8943370"/>
                <a:gd name="connsiteY5-538" fmla="*/ 6067322 h 6877261"/>
                <a:gd name="connsiteX6-539" fmla="*/ 322726 w 8943370"/>
                <a:gd name="connsiteY6-540" fmla="*/ 6289544 h 6877261"/>
                <a:gd name="connsiteX0-541" fmla="*/ 325488 w 8946132"/>
                <a:gd name="connsiteY0-542" fmla="*/ 6289544 h 6874927"/>
                <a:gd name="connsiteX1-543" fmla="*/ 3799518 w 8946132"/>
                <a:gd name="connsiteY1-544" fmla="*/ 2541026 h 6874927"/>
                <a:gd name="connsiteX2-545" fmla="*/ 7499234 w 8946132"/>
                <a:gd name="connsiteY2-546" fmla="*/ 0 h 6874927"/>
                <a:gd name="connsiteX3-547" fmla="*/ 8946132 w 8946132"/>
                <a:gd name="connsiteY3-548" fmla="*/ 985574 h 6874927"/>
                <a:gd name="connsiteX4-549" fmla="*/ 4740788 w 8946132"/>
                <a:gd name="connsiteY4-550" fmla="*/ 4539122 h 6874927"/>
                <a:gd name="connsiteX5-551" fmla="*/ 1863161 w 8946132"/>
                <a:gd name="connsiteY5-552" fmla="*/ 6067322 h 6874927"/>
                <a:gd name="connsiteX6-553" fmla="*/ 1853444 w 8946132"/>
                <a:gd name="connsiteY6-554" fmla="*/ 6052113 h 6874927"/>
                <a:gd name="connsiteX7-555" fmla="*/ 325488 w 8946132"/>
                <a:gd name="connsiteY7-556" fmla="*/ 6289544 h 6874927"/>
                <a:gd name="connsiteX0-557" fmla="*/ 325488 w 8946132"/>
                <a:gd name="connsiteY0-558" fmla="*/ 6289544 h 6874927"/>
                <a:gd name="connsiteX1-559" fmla="*/ 3799518 w 8946132"/>
                <a:gd name="connsiteY1-560" fmla="*/ 2541026 h 6874927"/>
                <a:gd name="connsiteX2-561" fmla="*/ 7499234 w 8946132"/>
                <a:gd name="connsiteY2-562" fmla="*/ 0 h 6874927"/>
                <a:gd name="connsiteX3-563" fmla="*/ 8946132 w 8946132"/>
                <a:gd name="connsiteY3-564" fmla="*/ 985574 h 6874927"/>
                <a:gd name="connsiteX4-565" fmla="*/ 4740788 w 8946132"/>
                <a:gd name="connsiteY4-566" fmla="*/ 4539122 h 6874927"/>
                <a:gd name="connsiteX5-567" fmla="*/ 1863161 w 8946132"/>
                <a:gd name="connsiteY5-568" fmla="*/ 6067322 h 6874927"/>
                <a:gd name="connsiteX6-569" fmla="*/ 1853444 w 8946132"/>
                <a:gd name="connsiteY6-570" fmla="*/ 6052113 h 6874927"/>
                <a:gd name="connsiteX7-571" fmla="*/ 1853101 w 8946132"/>
                <a:gd name="connsiteY7-572" fmla="*/ 6053065 h 6874927"/>
                <a:gd name="connsiteX8-573" fmla="*/ 325488 w 8946132"/>
                <a:gd name="connsiteY8-574" fmla="*/ 6289544 h 6874927"/>
                <a:gd name="connsiteX0-575" fmla="*/ 324347 w 8944991"/>
                <a:gd name="connsiteY0-576" fmla="*/ 6289544 h 6874725"/>
                <a:gd name="connsiteX1-577" fmla="*/ 3798377 w 8944991"/>
                <a:gd name="connsiteY1-578" fmla="*/ 2541026 h 6874725"/>
                <a:gd name="connsiteX2-579" fmla="*/ 7498093 w 8944991"/>
                <a:gd name="connsiteY2-580" fmla="*/ 0 h 6874725"/>
                <a:gd name="connsiteX3-581" fmla="*/ 8944991 w 8944991"/>
                <a:gd name="connsiteY3-582" fmla="*/ 985574 h 6874725"/>
                <a:gd name="connsiteX4-583" fmla="*/ 4739647 w 8944991"/>
                <a:gd name="connsiteY4-584" fmla="*/ 4539122 h 6874725"/>
                <a:gd name="connsiteX5-585" fmla="*/ 1862020 w 8944991"/>
                <a:gd name="connsiteY5-586" fmla="*/ 6067322 h 6874725"/>
                <a:gd name="connsiteX6-587" fmla="*/ 1852303 w 8944991"/>
                <a:gd name="connsiteY6-588" fmla="*/ 6052113 h 6874725"/>
                <a:gd name="connsiteX7-589" fmla="*/ 324347 w 8944991"/>
                <a:gd name="connsiteY7-590" fmla="*/ 6289544 h 6874725"/>
                <a:gd name="connsiteX0-591" fmla="*/ 324346 w 8944990"/>
                <a:gd name="connsiteY0-592" fmla="*/ 6289544 h 6874725"/>
                <a:gd name="connsiteX1-593" fmla="*/ 3798376 w 8944990"/>
                <a:gd name="connsiteY1-594" fmla="*/ 2541026 h 6874725"/>
                <a:gd name="connsiteX2-595" fmla="*/ 7498092 w 8944990"/>
                <a:gd name="connsiteY2-596" fmla="*/ 0 h 6874725"/>
                <a:gd name="connsiteX3-597" fmla="*/ 8944990 w 8944990"/>
                <a:gd name="connsiteY3-598" fmla="*/ 985574 h 6874725"/>
                <a:gd name="connsiteX4-599" fmla="*/ 4739646 w 8944990"/>
                <a:gd name="connsiteY4-600" fmla="*/ 4539122 h 6874725"/>
                <a:gd name="connsiteX5-601" fmla="*/ 1862019 w 8944990"/>
                <a:gd name="connsiteY5-602" fmla="*/ 6067322 h 6874725"/>
                <a:gd name="connsiteX6-603" fmla="*/ 1858684 w 8944990"/>
                <a:gd name="connsiteY6-604" fmla="*/ 6051541 h 6874725"/>
                <a:gd name="connsiteX7-605" fmla="*/ 324346 w 8944990"/>
                <a:gd name="connsiteY7-606" fmla="*/ 6289544 h 6874725"/>
                <a:gd name="connsiteX0-607" fmla="*/ 324346 w 8944990"/>
                <a:gd name="connsiteY0-608" fmla="*/ 6289544 h 6874725"/>
                <a:gd name="connsiteX1-609" fmla="*/ 3798376 w 8944990"/>
                <a:gd name="connsiteY1-610" fmla="*/ 2541026 h 6874725"/>
                <a:gd name="connsiteX2-611" fmla="*/ 7498092 w 8944990"/>
                <a:gd name="connsiteY2-612" fmla="*/ 0 h 6874725"/>
                <a:gd name="connsiteX3-613" fmla="*/ 8944990 w 8944990"/>
                <a:gd name="connsiteY3-614" fmla="*/ 985574 h 6874725"/>
                <a:gd name="connsiteX4-615" fmla="*/ 4739646 w 8944990"/>
                <a:gd name="connsiteY4-616" fmla="*/ 4539122 h 6874725"/>
                <a:gd name="connsiteX5-617" fmla="*/ 1862019 w 8944990"/>
                <a:gd name="connsiteY5-618" fmla="*/ 6067322 h 6874725"/>
                <a:gd name="connsiteX6-619" fmla="*/ 1865067 w 8944990"/>
                <a:gd name="connsiteY6-620" fmla="*/ 6050970 h 6874725"/>
                <a:gd name="connsiteX7-621" fmla="*/ 324346 w 8944990"/>
                <a:gd name="connsiteY7-622" fmla="*/ 6289544 h 6874725"/>
                <a:gd name="connsiteX0-623" fmla="*/ 324346 w 8944990"/>
                <a:gd name="connsiteY0-624" fmla="*/ 6289544 h 6874725"/>
                <a:gd name="connsiteX1-625" fmla="*/ 3798376 w 8944990"/>
                <a:gd name="connsiteY1-626" fmla="*/ 2541026 h 6874725"/>
                <a:gd name="connsiteX2-627" fmla="*/ 7498092 w 8944990"/>
                <a:gd name="connsiteY2-628" fmla="*/ 0 h 6874725"/>
                <a:gd name="connsiteX3-629" fmla="*/ 8944990 w 8944990"/>
                <a:gd name="connsiteY3-630" fmla="*/ 985574 h 6874725"/>
                <a:gd name="connsiteX4-631" fmla="*/ 4739646 w 8944990"/>
                <a:gd name="connsiteY4-632" fmla="*/ 4539122 h 6874725"/>
                <a:gd name="connsiteX5-633" fmla="*/ 1862019 w 8944990"/>
                <a:gd name="connsiteY5-634" fmla="*/ 6067322 h 6874725"/>
                <a:gd name="connsiteX6-635" fmla="*/ 1871450 w 8944990"/>
                <a:gd name="connsiteY6-636" fmla="*/ 6050398 h 6874725"/>
                <a:gd name="connsiteX7-637" fmla="*/ 324346 w 8944990"/>
                <a:gd name="connsiteY7-638" fmla="*/ 6289544 h 6874725"/>
                <a:gd name="connsiteX0-639" fmla="*/ 322135 w 8942779"/>
                <a:gd name="connsiteY0-640" fmla="*/ 6289544 h 6868678"/>
                <a:gd name="connsiteX1-641" fmla="*/ 3796165 w 8942779"/>
                <a:gd name="connsiteY1-642" fmla="*/ 2541026 h 6868678"/>
                <a:gd name="connsiteX2-643" fmla="*/ 7495881 w 8942779"/>
                <a:gd name="connsiteY2-644" fmla="*/ 0 h 6868678"/>
                <a:gd name="connsiteX3-645" fmla="*/ 8942779 w 8942779"/>
                <a:gd name="connsiteY3-646" fmla="*/ 985574 h 6868678"/>
                <a:gd name="connsiteX4-647" fmla="*/ 4737435 w 8942779"/>
                <a:gd name="connsiteY4-648" fmla="*/ 4539122 h 6868678"/>
                <a:gd name="connsiteX5-649" fmla="*/ 1859808 w 8942779"/>
                <a:gd name="connsiteY5-650" fmla="*/ 6067322 h 6868678"/>
                <a:gd name="connsiteX6-651" fmla="*/ 1869239 w 8942779"/>
                <a:gd name="connsiteY6-652" fmla="*/ 6050398 h 6868678"/>
                <a:gd name="connsiteX7-653" fmla="*/ 1869738 w 8942779"/>
                <a:gd name="connsiteY7-654" fmla="*/ 6015259 h 6868678"/>
                <a:gd name="connsiteX8-655" fmla="*/ 322135 w 8942779"/>
                <a:gd name="connsiteY8-656" fmla="*/ 6289544 h 6868678"/>
                <a:gd name="connsiteX0-657" fmla="*/ 322135 w 8942779"/>
                <a:gd name="connsiteY0-658" fmla="*/ 6289544 h 6868678"/>
                <a:gd name="connsiteX1-659" fmla="*/ 3796165 w 8942779"/>
                <a:gd name="connsiteY1-660" fmla="*/ 2541026 h 6868678"/>
                <a:gd name="connsiteX2-661" fmla="*/ 7495881 w 8942779"/>
                <a:gd name="connsiteY2-662" fmla="*/ 0 h 6868678"/>
                <a:gd name="connsiteX3-663" fmla="*/ 8942779 w 8942779"/>
                <a:gd name="connsiteY3-664" fmla="*/ 985574 h 6868678"/>
                <a:gd name="connsiteX4-665" fmla="*/ 4737435 w 8942779"/>
                <a:gd name="connsiteY4-666" fmla="*/ 4539122 h 6868678"/>
                <a:gd name="connsiteX5-667" fmla="*/ 1859808 w 8942779"/>
                <a:gd name="connsiteY5-668" fmla="*/ 6067322 h 6868678"/>
                <a:gd name="connsiteX6-669" fmla="*/ 1869239 w 8942779"/>
                <a:gd name="connsiteY6-670" fmla="*/ 6050398 h 6868678"/>
                <a:gd name="connsiteX7-671" fmla="*/ 1869738 w 8942779"/>
                <a:gd name="connsiteY7-672" fmla="*/ 6015259 h 6868678"/>
                <a:gd name="connsiteX8-673" fmla="*/ 1868190 w 8942779"/>
                <a:gd name="connsiteY8-674" fmla="*/ 6015056 h 6868678"/>
                <a:gd name="connsiteX9" fmla="*/ 322135 w 8942779"/>
                <a:gd name="connsiteY9" fmla="*/ 6289544 h 6868678"/>
                <a:gd name="connsiteX0-675" fmla="*/ 327754 w 8948398"/>
                <a:gd name="connsiteY0-676" fmla="*/ 6289544 h 6864949"/>
                <a:gd name="connsiteX1-677" fmla="*/ 3801784 w 8948398"/>
                <a:gd name="connsiteY1-678" fmla="*/ 2541026 h 6864949"/>
                <a:gd name="connsiteX2-679" fmla="*/ 7501500 w 8948398"/>
                <a:gd name="connsiteY2-680" fmla="*/ 0 h 6864949"/>
                <a:gd name="connsiteX3-681" fmla="*/ 8948398 w 8948398"/>
                <a:gd name="connsiteY3-682" fmla="*/ 985574 h 6864949"/>
                <a:gd name="connsiteX4-683" fmla="*/ 4743054 w 8948398"/>
                <a:gd name="connsiteY4-684" fmla="*/ 4539122 h 6864949"/>
                <a:gd name="connsiteX5-685" fmla="*/ 1865427 w 8948398"/>
                <a:gd name="connsiteY5-686" fmla="*/ 6067322 h 6864949"/>
                <a:gd name="connsiteX6-687" fmla="*/ 1874858 w 8948398"/>
                <a:gd name="connsiteY6-688" fmla="*/ 6050398 h 6864949"/>
                <a:gd name="connsiteX7-689" fmla="*/ 1875357 w 8948398"/>
                <a:gd name="connsiteY7-690" fmla="*/ 6015259 h 6864949"/>
                <a:gd name="connsiteX8-691" fmla="*/ 1873809 w 8948398"/>
                <a:gd name="connsiteY8-692" fmla="*/ 6015056 h 6864949"/>
                <a:gd name="connsiteX9-693" fmla="*/ 1840096 w 8948398"/>
                <a:gd name="connsiteY9-694" fmla="*/ 5992682 h 6864949"/>
                <a:gd name="connsiteX10" fmla="*/ 327754 w 8948398"/>
                <a:gd name="connsiteY10" fmla="*/ 6289544 h 6864949"/>
                <a:gd name="connsiteX0-695" fmla="*/ 321329 w 8941973"/>
                <a:gd name="connsiteY0-696" fmla="*/ 6289544 h 6868548"/>
                <a:gd name="connsiteX1-697" fmla="*/ 3795359 w 8941973"/>
                <a:gd name="connsiteY1-698" fmla="*/ 2541026 h 6868548"/>
                <a:gd name="connsiteX2-699" fmla="*/ 7495075 w 8941973"/>
                <a:gd name="connsiteY2-700" fmla="*/ 0 h 6868548"/>
                <a:gd name="connsiteX3-701" fmla="*/ 8941973 w 8941973"/>
                <a:gd name="connsiteY3-702" fmla="*/ 985574 h 6868548"/>
                <a:gd name="connsiteX4-703" fmla="*/ 4736629 w 8941973"/>
                <a:gd name="connsiteY4-704" fmla="*/ 4539122 h 6868548"/>
                <a:gd name="connsiteX5-705" fmla="*/ 1859002 w 8941973"/>
                <a:gd name="connsiteY5-706" fmla="*/ 6067322 h 6868548"/>
                <a:gd name="connsiteX6-707" fmla="*/ 1868433 w 8941973"/>
                <a:gd name="connsiteY6-708" fmla="*/ 6050398 h 6868548"/>
                <a:gd name="connsiteX7-709" fmla="*/ 1868932 w 8941973"/>
                <a:gd name="connsiteY7-710" fmla="*/ 6015259 h 6868548"/>
                <a:gd name="connsiteX8-711" fmla="*/ 1867384 w 8941973"/>
                <a:gd name="connsiteY8-712" fmla="*/ 6015056 h 6868548"/>
                <a:gd name="connsiteX9-713" fmla="*/ 321329 w 8941973"/>
                <a:gd name="connsiteY9-714" fmla="*/ 6289544 h 6868548"/>
                <a:gd name="connsiteX0-715" fmla="*/ 322135 w 8942779"/>
                <a:gd name="connsiteY0-716" fmla="*/ 6289544 h 6868677"/>
                <a:gd name="connsiteX1-717" fmla="*/ 3796165 w 8942779"/>
                <a:gd name="connsiteY1-718" fmla="*/ 2541026 h 6868677"/>
                <a:gd name="connsiteX2-719" fmla="*/ 7495881 w 8942779"/>
                <a:gd name="connsiteY2-720" fmla="*/ 0 h 6868677"/>
                <a:gd name="connsiteX3-721" fmla="*/ 8942779 w 8942779"/>
                <a:gd name="connsiteY3-722" fmla="*/ 985574 h 6868677"/>
                <a:gd name="connsiteX4-723" fmla="*/ 4737435 w 8942779"/>
                <a:gd name="connsiteY4-724" fmla="*/ 4539122 h 6868677"/>
                <a:gd name="connsiteX5-725" fmla="*/ 1859808 w 8942779"/>
                <a:gd name="connsiteY5-726" fmla="*/ 6067322 h 6868677"/>
                <a:gd name="connsiteX6-727" fmla="*/ 1869239 w 8942779"/>
                <a:gd name="connsiteY6-728" fmla="*/ 6050398 h 6868677"/>
                <a:gd name="connsiteX7-729" fmla="*/ 1869738 w 8942779"/>
                <a:gd name="connsiteY7-730" fmla="*/ 6015259 h 6868677"/>
                <a:gd name="connsiteX8-731" fmla="*/ 1868190 w 8942779"/>
                <a:gd name="connsiteY8-732" fmla="*/ 6015056 h 6868677"/>
                <a:gd name="connsiteX9-733" fmla="*/ 1868103 w 8942779"/>
                <a:gd name="connsiteY9-734" fmla="*/ 6014834 h 6868677"/>
                <a:gd name="connsiteX10-735" fmla="*/ 322135 w 8942779"/>
                <a:gd name="connsiteY10-736" fmla="*/ 6289544 h 6868677"/>
                <a:gd name="connsiteX0-737" fmla="*/ 327754 w 8948398"/>
                <a:gd name="connsiteY0-738" fmla="*/ 6289544 h 8272357"/>
                <a:gd name="connsiteX1-739" fmla="*/ 3801784 w 8948398"/>
                <a:gd name="connsiteY1-740" fmla="*/ 2541026 h 8272357"/>
                <a:gd name="connsiteX2-741" fmla="*/ 7501500 w 8948398"/>
                <a:gd name="connsiteY2-742" fmla="*/ 0 h 8272357"/>
                <a:gd name="connsiteX3-743" fmla="*/ 8948398 w 8948398"/>
                <a:gd name="connsiteY3-744" fmla="*/ 985574 h 8272357"/>
                <a:gd name="connsiteX4-745" fmla="*/ 4743054 w 8948398"/>
                <a:gd name="connsiteY4-746" fmla="*/ 4539122 h 8272357"/>
                <a:gd name="connsiteX5-747" fmla="*/ 1865427 w 8948398"/>
                <a:gd name="connsiteY5-748" fmla="*/ 6067322 h 8272357"/>
                <a:gd name="connsiteX6-749" fmla="*/ 1874858 w 8948398"/>
                <a:gd name="connsiteY6-750" fmla="*/ 6050398 h 8272357"/>
                <a:gd name="connsiteX7-751" fmla="*/ 1875357 w 8948398"/>
                <a:gd name="connsiteY7-752" fmla="*/ 6015259 h 8272357"/>
                <a:gd name="connsiteX8-753" fmla="*/ 1873809 w 8948398"/>
                <a:gd name="connsiteY8-754" fmla="*/ 6015056 h 8272357"/>
                <a:gd name="connsiteX9-755" fmla="*/ 1873722 w 8948398"/>
                <a:gd name="connsiteY9-756" fmla="*/ 6014834 h 8272357"/>
                <a:gd name="connsiteX10-757" fmla="*/ 304019 w 8948398"/>
                <a:gd name="connsiteY10-758" fmla="*/ 8226573 h 8272357"/>
                <a:gd name="connsiteX11" fmla="*/ 327754 w 8948398"/>
                <a:gd name="connsiteY11" fmla="*/ 6289544 h 8272357"/>
                <a:gd name="connsiteX0-759" fmla="*/ 581123 w 9201767"/>
                <a:gd name="connsiteY0-760" fmla="*/ 6289544 h 8588733"/>
                <a:gd name="connsiteX1-761" fmla="*/ 4055153 w 9201767"/>
                <a:gd name="connsiteY1-762" fmla="*/ 2541026 h 8588733"/>
                <a:gd name="connsiteX2-763" fmla="*/ 7754869 w 9201767"/>
                <a:gd name="connsiteY2-764" fmla="*/ 0 h 8588733"/>
                <a:gd name="connsiteX3-765" fmla="*/ 9201767 w 9201767"/>
                <a:gd name="connsiteY3-766" fmla="*/ 985574 h 8588733"/>
                <a:gd name="connsiteX4-767" fmla="*/ 4996423 w 9201767"/>
                <a:gd name="connsiteY4-768" fmla="*/ 4539122 h 8588733"/>
                <a:gd name="connsiteX5-769" fmla="*/ 2118796 w 9201767"/>
                <a:gd name="connsiteY5-770" fmla="*/ 6067322 h 8588733"/>
                <a:gd name="connsiteX6-771" fmla="*/ 2128227 w 9201767"/>
                <a:gd name="connsiteY6-772" fmla="*/ 6050398 h 8588733"/>
                <a:gd name="connsiteX7-773" fmla="*/ 2128726 w 9201767"/>
                <a:gd name="connsiteY7-774" fmla="*/ 6015259 h 8588733"/>
                <a:gd name="connsiteX8-775" fmla="*/ 2127178 w 9201767"/>
                <a:gd name="connsiteY8-776" fmla="*/ 6015056 h 8588733"/>
                <a:gd name="connsiteX9-777" fmla="*/ 2127091 w 9201767"/>
                <a:gd name="connsiteY9-778" fmla="*/ 6014834 h 8588733"/>
                <a:gd name="connsiteX10-779" fmla="*/ 557388 w 9201767"/>
                <a:gd name="connsiteY10-780" fmla="*/ 8226573 h 8588733"/>
                <a:gd name="connsiteX11-781" fmla="*/ 499597 w 9201767"/>
                <a:gd name="connsiteY11-782" fmla="*/ 8201116 h 8588733"/>
                <a:gd name="connsiteX12" fmla="*/ 581123 w 9201767"/>
                <a:gd name="connsiteY12" fmla="*/ 6289544 h 8588733"/>
                <a:gd name="connsiteX0-783" fmla="*/ 581123 w 9201767"/>
                <a:gd name="connsiteY0-784" fmla="*/ 6289544 h 8588735"/>
                <a:gd name="connsiteX1-785" fmla="*/ 4055153 w 9201767"/>
                <a:gd name="connsiteY1-786" fmla="*/ 2541026 h 8588735"/>
                <a:gd name="connsiteX2-787" fmla="*/ 7754869 w 9201767"/>
                <a:gd name="connsiteY2-788" fmla="*/ 0 h 8588735"/>
                <a:gd name="connsiteX3-789" fmla="*/ 9201767 w 9201767"/>
                <a:gd name="connsiteY3-790" fmla="*/ 985574 h 8588735"/>
                <a:gd name="connsiteX4-791" fmla="*/ 4996423 w 9201767"/>
                <a:gd name="connsiteY4-792" fmla="*/ 4539122 h 8588735"/>
                <a:gd name="connsiteX5-793" fmla="*/ 2118796 w 9201767"/>
                <a:gd name="connsiteY5-794" fmla="*/ 6067322 h 8588735"/>
                <a:gd name="connsiteX6-795" fmla="*/ 2128227 w 9201767"/>
                <a:gd name="connsiteY6-796" fmla="*/ 6050398 h 8588735"/>
                <a:gd name="connsiteX7-797" fmla="*/ 2128726 w 9201767"/>
                <a:gd name="connsiteY7-798" fmla="*/ 6015259 h 8588735"/>
                <a:gd name="connsiteX8-799" fmla="*/ 2127178 w 9201767"/>
                <a:gd name="connsiteY8-800" fmla="*/ 6015056 h 8588735"/>
                <a:gd name="connsiteX9-801" fmla="*/ 2127091 w 9201767"/>
                <a:gd name="connsiteY9-802" fmla="*/ 6014834 h 8588735"/>
                <a:gd name="connsiteX10-803" fmla="*/ 557388 w 9201767"/>
                <a:gd name="connsiteY10-804" fmla="*/ 8226573 h 8588735"/>
                <a:gd name="connsiteX11-805" fmla="*/ 488098 w 9201767"/>
                <a:gd name="connsiteY11-806" fmla="*/ 8116951 h 8588735"/>
                <a:gd name="connsiteX12-807" fmla="*/ 581123 w 9201767"/>
                <a:gd name="connsiteY12-808" fmla="*/ 6289544 h 8588735"/>
                <a:gd name="connsiteX0-809" fmla="*/ 582961 w 9203605"/>
                <a:gd name="connsiteY0-810" fmla="*/ 6289544 h 8272359"/>
                <a:gd name="connsiteX1-811" fmla="*/ 4056991 w 9203605"/>
                <a:gd name="connsiteY1-812" fmla="*/ 2541026 h 8272359"/>
                <a:gd name="connsiteX2-813" fmla="*/ 7756707 w 9203605"/>
                <a:gd name="connsiteY2-814" fmla="*/ 0 h 8272359"/>
                <a:gd name="connsiteX3-815" fmla="*/ 9203605 w 9203605"/>
                <a:gd name="connsiteY3-816" fmla="*/ 985574 h 8272359"/>
                <a:gd name="connsiteX4-817" fmla="*/ 4998261 w 9203605"/>
                <a:gd name="connsiteY4-818" fmla="*/ 4539122 h 8272359"/>
                <a:gd name="connsiteX5-819" fmla="*/ 2120634 w 9203605"/>
                <a:gd name="connsiteY5-820" fmla="*/ 6067322 h 8272359"/>
                <a:gd name="connsiteX6-821" fmla="*/ 2130065 w 9203605"/>
                <a:gd name="connsiteY6-822" fmla="*/ 6050398 h 8272359"/>
                <a:gd name="connsiteX7-823" fmla="*/ 2130564 w 9203605"/>
                <a:gd name="connsiteY7-824" fmla="*/ 6015259 h 8272359"/>
                <a:gd name="connsiteX8-825" fmla="*/ 2129016 w 9203605"/>
                <a:gd name="connsiteY8-826" fmla="*/ 6015056 h 8272359"/>
                <a:gd name="connsiteX9-827" fmla="*/ 2128929 w 9203605"/>
                <a:gd name="connsiteY9-828" fmla="*/ 6014834 h 8272359"/>
                <a:gd name="connsiteX10-829" fmla="*/ 559226 w 9203605"/>
                <a:gd name="connsiteY10-830" fmla="*/ 8226573 h 8272359"/>
                <a:gd name="connsiteX11-831" fmla="*/ 582961 w 9203605"/>
                <a:gd name="connsiteY11-832" fmla="*/ 6289544 h 8272359"/>
                <a:gd name="connsiteX0-833" fmla="*/ 586151 w 9206795"/>
                <a:gd name="connsiteY0-834" fmla="*/ 6289544 h 8598108"/>
                <a:gd name="connsiteX1-835" fmla="*/ 4060181 w 9206795"/>
                <a:gd name="connsiteY1-836" fmla="*/ 2541026 h 8598108"/>
                <a:gd name="connsiteX2-837" fmla="*/ 7759897 w 9206795"/>
                <a:gd name="connsiteY2-838" fmla="*/ 0 h 8598108"/>
                <a:gd name="connsiteX3-839" fmla="*/ 9206795 w 9206795"/>
                <a:gd name="connsiteY3-840" fmla="*/ 985574 h 8598108"/>
                <a:gd name="connsiteX4-841" fmla="*/ 5001451 w 9206795"/>
                <a:gd name="connsiteY4-842" fmla="*/ 4539122 h 8598108"/>
                <a:gd name="connsiteX5-843" fmla="*/ 2123824 w 9206795"/>
                <a:gd name="connsiteY5-844" fmla="*/ 6067322 h 8598108"/>
                <a:gd name="connsiteX6-845" fmla="*/ 2133255 w 9206795"/>
                <a:gd name="connsiteY6-846" fmla="*/ 6050398 h 8598108"/>
                <a:gd name="connsiteX7-847" fmla="*/ 2133754 w 9206795"/>
                <a:gd name="connsiteY7-848" fmla="*/ 6015259 h 8598108"/>
                <a:gd name="connsiteX8-849" fmla="*/ 2132206 w 9206795"/>
                <a:gd name="connsiteY8-850" fmla="*/ 6015056 h 8598108"/>
                <a:gd name="connsiteX9-851" fmla="*/ 2132119 w 9206795"/>
                <a:gd name="connsiteY9-852" fmla="*/ 6014834 h 8598108"/>
                <a:gd name="connsiteX10-853" fmla="*/ 562416 w 9206795"/>
                <a:gd name="connsiteY10-854" fmla="*/ 8226573 h 8598108"/>
                <a:gd name="connsiteX11-855" fmla="*/ 541985 w 9206795"/>
                <a:gd name="connsiteY11-856" fmla="*/ 8237809 h 8598108"/>
                <a:gd name="connsiteX12-857" fmla="*/ 586151 w 9206795"/>
                <a:gd name="connsiteY12-858" fmla="*/ 6289544 h 8598108"/>
                <a:gd name="connsiteX0-859" fmla="*/ 582961 w 9203605"/>
                <a:gd name="connsiteY0-860" fmla="*/ 6289544 h 8272358"/>
                <a:gd name="connsiteX1-861" fmla="*/ 4056991 w 9203605"/>
                <a:gd name="connsiteY1-862" fmla="*/ 2541026 h 8272358"/>
                <a:gd name="connsiteX2-863" fmla="*/ 7756707 w 9203605"/>
                <a:gd name="connsiteY2-864" fmla="*/ 0 h 8272358"/>
                <a:gd name="connsiteX3-865" fmla="*/ 9203605 w 9203605"/>
                <a:gd name="connsiteY3-866" fmla="*/ 985574 h 8272358"/>
                <a:gd name="connsiteX4-867" fmla="*/ 4998261 w 9203605"/>
                <a:gd name="connsiteY4-868" fmla="*/ 4539122 h 8272358"/>
                <a:gd name="connsiteX5-869" fmla="*/ 2120634 w 9203605"/>
                <a:gd name="connsiteY5-870" fmla="*/ 6067322 h 8272358"/>
                <a:gd name="connsiteX6-871" fmla="*/ 2130065 w 9203605"/>
                <a:gd name="connsiteY6-872" fmla="*/ 6050398 h 8272358"/>
                <a:gd name="connsiteX7-873" fmla="*/ 2130564 w 9203605"/>
                <a:gd name="connsiteY7-874" fmla="*/ 6015259 h 8272358"/>
                <a:gd name="connsiteX8-875" fmla="*/ 2129016 w 9203605"/>
                <a:gd name="connsiteY8-876" fmla="*/ 6015056 h 8272358"/>
                <a:gd name="connsiteX9-877" fmla="*/ 2128929 w 9203605"/>
                <a:gd name="connsiteY9-878" fmla="*/ 6014834 h 8272358"/>
                <a:gd name="connsiteX10-879" fmla="*/ 559226 w 9203605"/>
                <a:gd name="connsiteY10-880" fmla="*/ 8226573 h 8272358"/>
                <a:gd name="connsiteX11-881" fmla="*/ 582961 w 9203605"/>
                <a:gd name="connsiteY11-882" fmla="*/ 6289544 h 8272358"/>
                <a:gd name="connsiteX0-883" fmla="*/ 582961 w 9203605"/>
                <a:gd name="connsiteY0-884" fmla="*/ 6289544 h 8266123"/>
                <a:gd name="connsiteX1-885" fmla="*/ 4056991 w 9203605"/>
                <a:gd name="connsiteY1-886" fmla="*/ 2541026 h 8266123"/>
                <a:gd name="connsiteX2-887" fmla="*/ 7756707 w 9203605"/>
                <a:gd name="connsiteY2-888" fmla="*/ 0 h 8266123"/>
                <a:gd name="connsiteX3-889" fmla="*/ 9203605 w 9203605"/>
                <a:gd name="connsiteY3-890" fmla="*/ 985574 h 8266123"/>
                <a:gd name="connsiteX4-891" fmla="*/ 4998261 w 9203605"/>
                <a:gd name="connsiteY4-892" fmla="*/ 4539122 h 8266123"/>
                <a:gd name="connsiteX5-893" fmla="*/ 2120634 w 9203605"/>
                <a:gd name="connsiteY5-894" fmla="*/ 6067322 h 8266123"/>
                <a:gd name="connsiteX6-895" fmla="*/ 2130065 w 9203605"/>
                <a:gd name="connsiteY6-896" fmla="*/ 6050398 h 8266123"/>
                <a:gd name="connsiteX7-897" fmla="*/ 2130564 w 9203605"/>
                <a:gd name="connsiteY7-898" fmla="*/ 6015259 h 8266123"/>
                <a:gd name="connsiteX8-899" fmla="*/ 2129016 w 9203605"/>
                <a:gd name="connsiteY8-900" fmla="*/ 6015056 h 8266123"/>
                <a:gd name="connsiteX9-901" fmla="*/ 2128929 w 9203605"/>
                <a:gd name="connsiteY9-902" fmla="*/ 6014834 h 8266123"/>
                <a:gd name="connsiteX10-903" fmla="*/ 557937 w 9203605"/>
                <a:gd name="connsiteY10-904" fmla="*/ 8220338 h 8266123"/>
                <a:gd name="connsiteX11-905" fmla="*/ 582961 w 9203605"/>
                <a:gd name="connsiteY11-906" fmla="*/ 6289544 h 8266123"/>
                <a:gd name="connsiteX0-907" fmla="*/ 321343 w 8941987"/>
                <a:gd name="connsiteY0-908" fmla="*/ 6289544 h 6868512"/>
                <a:gd name="connsiteX1-909" fmla="*/ 3795373 w 8941987"/>
                <a:gd name="connsiteY1-910" fmla="*/ 2541026 h 6868512"/>
                <a:gd name="connsiteX2-911" fmla="*/ 7495089 w 8941987"/>
                <a:gd name="connsiteY2-912" fmla="*/ 0 h 6868512"/>
                <a:gd name="connsiteX3-913" fmla="*/ 8941987 w 8941987"/>
                <a:gd name="connsiteY3-914" fmla="*/ 985574 h 6868512"/>
                <a:gd name="connsiteX4-915" fmla="*/ 4736643 w 8941987"/>
                <a:gd name="connsiteY4-916" fmla="*/ 4539122 h 6868512"/>
                <a:gd name="connsiteX5-917" fmla="*/ 1859016 w 8941987"/>
                <a:gd name="connsiteY5-918" fmla="*/ 6067322 h 6868512"/>
                <a:gd name="connsiteX6-919" fmla="*/ 1868447 w 8941987"/>
                <a:gd name="connsiteY6-920" fmla="*/ 6050398 h 6868512"/>
                <a:gd name="connsiteX7-921" fmla="*/ 1868946 w 8941987"/>
                <a:gd name="connsiteY7-922" fmla="*/ 6015259 h 6868512"/>
                <a:gd name="connsiteX8-923" fmla="*/ 1867398 w 8941987"/>
                <a:gd name="connsiteY8-924" fmla="*/ 6015056 h 6868512"/>
                <a:gd name="connsiteX9-925" fmla="*/ 1867311 w 8941987"/>
                <a:gd name="connsiteY9-926" fmla="*/ 6014834 h 6868512"/>
                <a:gd name="connsiteX10-927" fmla="*/ 321343 w 8941987"/>
                <a:gd name="connsiteY10-928" fmla="*/ 6289544 h 6868512"/>
                <a:gd name="connsiteX0-929" fmla="*/ 321344 w 8941988"/>
                <a:gd name="connsiteY0-930" fmla="*/ 6289544 h 6868512"/>
                <a:gd name="connsiteX1-931" fmla="*/ 3795374 w 8941988"/>
                <a:gd name="connsiteY1-932" fmla="*/ 2541026 h 6868512"/>
                <a:gd name="connsiteX2-933" fmla="*/ 7495090 w 8941988"/>
                <a:gd name="connsiteY2-934" fmla="*/ 0 h 6868512"/>
                <a:gd name="connsiteX3-935" fmla="*/ 8941988 w 8941988"/>
                <a:gd name="connsiteY3-936" fmla="*/ 985574 h 6868512"/>
                <a:gd name="connsiteX4-937" fmla="*/ 4736644 w 8941988"/>
                <a:gd name="connsiteY4-938" fmla="*/ 4539122 h 6868512"/>
                <a:gd name="connsiteX5-939" fmla="*/ 1859017 w 8941988"/>
                <a:gd name="connsiteY5-940" fmla="*/ 6067322 h 6868512"/>
                <a:gd name="connsiteX6-941" fmla="*/ 1868448 w 8941988"/>
                <a:gd name="connsiteY6-942" fmla="*/ 6050398 h 6868512"/>
                <a:gd name="connsiteX7-943" fmla="*/ 1868947 w 8941988"/>
                <a:gd name="connsiteY7-944" fmla="*/ 6015259 h 6868512"/>
                <a:gd name="connsiteX8-945" fmla="*/ 1867399 w 8941988"/>
                <a:gd name="connsiteY8-946" fmla="*/ 6015056 h 6868512"/>
                <a:gd name="connsiteX9-947" fmla="*/ 1872052 w 8941988"/>
                <a:gd name="connsiteY9-948" fmla="*/ 6013846 h 6868512"/>
                <a:gd name="connsiteX10-949" fmla="*/ 321344 w 8941988"/>
                <a:gd name="connsiteY10-950" fmla="*/ 6289544 h 6868512"/>
                <a:gd name="connsiteX0-951" fmla="*/ 321329 w 8941973"/>
                <a:gd name="connsiteY0-952" fmla="*/ 6289544 h 6868550"/>
                <a:gd name="connsiteX1-953" fmla="*/ 3795359 w 8941973"/>
                <a:gd name="connsiteY1-954" fmla="*/ 2541026 h 6868550"/>
                <a:gd name="connsiteX2-955" fmla="*/ 7495075 w 8941973"/>
                <a:gd name="connsiteY2-956" fmla="*/ 0 h 6868550"/>
                <a:gd name="connsiteX3-957" fmla="*/ 8941973 w 8941973"/>
                <a:gd name="connsiteY3-958" fmla="*/ 985574 h 6868550"/>
                <a:gd name="connsiteX4-959" fmla="*/ 4736629 w 8941973"/>
                <a:gd name="connsiteY4-960" fmla="*/ 4539122 h 6868550"/>
                <a:gd name="connsiteX5-961" fmla="*/ 1859002 w 8941973"/>
                <a:gd name="connsiteY5-962" fmla="*/ 6067322 h 6868550"/>
                <a:gd name="connsiteX6-963" fmla="*/ 1868433 w 8941973"/>
                <a:gd name="connsiteY6-964" fmla="*/ 6050398 h 6868550"/>
                <a:gd name="connsiteX7-965" fmla="*/ 1868932 w 8941973"/>
                <a:gd name="connsiteY7-966" fmla="*/ 6015259 h 6868550"/>
                <a:gd name="connsiteX8-967" fmla="*/ 1867384 w 8941973"/>
                <a:gd name="connsiteY8-968" fmla="*/ 6015056 h 6868550"/>
                <a:gd name="connsiteX9-969" fmla="*/ 321329 w 8941973"/>
                <a:gd name="connsiteY9-970" fmla="*/ 6289544 h 6868550"/>
                <a:gd name="connsiteX0-971" fmla="*/ 321329 w 8941973"/>
                <a:gd name="connsiteY0-972" fmla="*/ 6289544 h 6868548"/>
                <a:gd name="connsiteX1-973" fmla="*/ 3795359 w 8941973"/>
                <a:gd name="connsiteY1-974" fmla="*/ 2541026 h 6868548"/>
                <a:gd name="connsiteX2-975" fmla="*/ 7495075 w 8941973"/>
                <a:gd name="connsiteY2-976" fmla="*/ 0 h 6868548"/>
                <a:gd name="connsiteX3-977" fmla="*/ 8941973 w 8941973"/>
                <a:gd name="connsiteY3-978" fmla="*/ 985574 h 6868548"/>
                <a:gd name="connsiteX4-979" fmla="*/ 4736629 w 8941973"/>
                <a:gd name="connsiteY4-980" fmla="*/ 4539122 h 6868548"/>
                <a:gd name="connsiteX5-981" fmla="*/ 1859002 w 8941973"/>
                <a:gd name="connsiteY5-982" fmla="*/ 6067322 h 6868548"/>
                <a:gd name="connsiteX6-983" fmla="*/ 1868433 w 8941973"/>
                <a:gd name="connsiteY6-984" fmla="*/ 6050398 h 6868548"/>
                <a:gd name="connsiteX7-985" fmla="*/ 1868932 w 8941973"/>
                <a:gd name="connsiteY7-986" fmla="*/ 6015259 h 6868548"/>
                <a:gd name="connsiteX8-987" fmla="*/ 1872132 w 8941973"/>
                <a:gd name="connsiteY8-988" fmla="*/ 6014060 h 6868548"/>
                <a:gd name="connsiteX9-989" fmla="*/ 321329 w 8941973"/>
                <a:gd name="connsiteY9-990" fmla="*/ 6289544 h 6868548"/>
                <a:gd name="connsiteX0-991" fmla="*/ 321071 w 8941715"/>
                <a:gd name="connsiteY0-992" fmla="*/ 6289544 h 6868583"/>
                <a:gd name="connsiteX1-993" fmla="*/ 3795101 w 8941715"/>
                <a:gd name="connsiteY1-994" fmla="*/ 2541026 h 6868583"/>
                <a:gd name="connsiteX2-995" fmla="*/ 7494817 w 8941715"/>
                <a:gd name="connsiteY2-996" fmla="*/ 0 h 6868583"/>
                <a:gd name="connsiteX3-997" fmla="*/ 8941715 w 8941715"/>
                <a:gd name="connsiteY3-998" fmla="*/ 985574 h 6868583"/>
                <a:gd name="connsiteX4-999" fmla="*/ 4736371 w 8941715"/>
                <a:gd name="connsiteY4-1000" fmla="*/ 4539122 h 6868583"/>
                <a:gd name="connsiteX5-1001" fmla="*/ 1858744 w 8941715"/>
                <a:gd name="connsiteY5-1002" fmla="*/ 6067322 h 6868583"/>
                <a:gd name="connsiteX6-1003" fmla="*/ 1868175 w 8941715"/>
                <a:gd name="connsiteY6-1004" fmla="*/ 6050398 h 6868583"/>
                <a:gd name="connsiteX7-1005" fmla="*/ 1868674 w 8941715"/>
                <a:gd name="connsiteY7-1006" fmla="*/ 6015259 h 6868583"/>
                <a:gd name="connsiteX8-1007" fmla="*/ 321071 w 8941715"/>
                <a:gd name="connsiteY8-1008" fmla="*/ 6289544 h 6868583"/>
                <a:gd name="connsiteX0-1009" fmla="*/ 321153 w 8941797"/>
                <a:gd name="connsiteY0-1010" fmla="*/ 6289544 h 6874439"/>
                <a:gd name="connsiteX1-1011" fmla="*/ 3795183 w 8941797"/>
                <a:gd name="connsiteY1-1012" fmla="*/ 2541026 h 6874439"/>
                <a:gd name="connsiteX2-1013" fmla="*/ 7494899 w 8941797"/>
                <a:gd name="connsiteY2-1014" fmla="*/ 0 h 6874439"/>
                <a:gd name="connsiteX3-1015" fmla="*/ 8941797 w 8941797"/>
                <a:gd name="connsiteY3-1016" fmla="*/ 985574 h 6874439"/>
                <a:gd name="connsiteX4-1017" fmla="*/ 4736453 w 8941797"/>
                <a:gd name="connsiteY4-1018" fmla="*/ 4539122 h 6874439"/>
                <a:gd name="connsiteX5-1019" fmla="*/ 1858826 w 8941797"/>
                <a:gd name="connsiteY5-1020" fmla="*/ 6067322 h 6874439"/>
                <a:gd name="connsiteX6-1021" fmla="*/ 1868257 w 8941797"/>
                <a:gd name="connsiteY6-1022" fmla="*/ 6050398 h 6874439"/>
                <a:gd name="connsiteX7-1023" fmla="*/ 321153 w 8941797"/>
                <a:gd name="connsiteY7-1024" fmla="*/ 6289544 h 6874439"/>
                <a:gd name="connsiteX0-1025" fmla="*/ 321154 w 8941798"/>
                <a:gd name="connsiteY0-1026" fmla="*/ 6289544 h 6874439"/>
                <a:gd name="connsiteX1-1027" fmla="*/ 3795184 w 8941798"/>
                <a:gd name="connsiteY1-1028" fmla="*/ 2541026 h 6874439"/>
                <a:gd name="connsiteX2-1029" fmla="*/ 7494900 w 8941798"/>
                <a:gd name="connsiteY2-1030" fmla="*/ 0 h 6874439"/>
                <a:gd name="connsiteX3-1031" fmla="*/ 8941798 w 8941798"/>
                <a:gd name="connsiteY3-1032" fmla="*/ 985574 h 6874439"/>
                <a:gd name="connsiteX4-1033" fmla="*/ 4736454 w 8941798"/>
                <a:gd name="connsiteY4-1034" fmla="*/ 4539122 h 6874439"/>
                <a:gd name="connsiteX5-1035" fmla="*/ 1858827 w 8941798"/>
                <a:gd name="connsiteY5-1036" fmla="*/ 6067322 h 6874439"/>
                <a:gd name="connsiteX6-1037" fmla="*/ 1874351 w 8941798"/>
                <a:gd name="connsiteY6-1038" fmla="*/ 6048938 h 6874439"/>
                <a:gd name="connsiteX7-1039" fmla="*/ 321154 w 8941798"/>
                <a:gd name="connsiteY7-1040" fmla="*/ 6289544 h 6874439"/>
                <a:gd name="connsiteX0-1041" fmla="*/ 322726 w 8943370"/>
                <a:gd name="connsiteY0-1042" fmla="*/ 6289544 h 6877261"/>
                <a:gd name="connsiteX1-1043" fmla="*/ 3796756 w 8943370"/>
                <a:gd name="connsiteY1-1044" fmla="*/ 2541026 h 6877261"/>
                <a:gd name="connsiteX2-1045" fmla="*/ 7496472 w 8943370"/>
                <a:gd name="connsiteY2-1046" fmla="*/ 0 h 6877261"/>
                <a:gd name="connsiteX3-1047" fmla="*/ 8943370 w 8943370"/>
                <a:gd name="connsiteY3-1048" fmla="*/ 985574 h 6877261"/>
                <a:gd name="connsiteX4-1049" fmla="*/ 4738026 w 8943370"/>
                <a:gd name="connsiteY4-1050" fmla="*/ 4539122 h 6877261"/>
                <a:gd name="connsiteX5-1051" fmla="*/ 1860399 w 8943370"/>
                <a:gd name="connsiteY5-1052" fmla="*/ 6067322 h 6877261"/>
                <a:gd name="connsiteX6-1053" fmla="*/ 322726 w 8943370"/>
                <a:gd name="connsiteY6-1054" fmla="*/ 6289544 h 6877261"/>
                <a:gd name="connsiteX0-1055" fmla="*/ 322726 w 8943370"/>
                <a:gd name="connsiteY0-1056" fmla="*/ 6289544 h 6877259"/>
                <a:gd name="connsiteX1-1057" fmla="*/ 3796756 w 8943370"/>
                <a:gd name="connsiteY1-1058" fmla="*/ 2541026 h 6877259"/>
                <a:gd name="connsiteX2-1059" fmla="*/ 7496472 w 8943370"/>
                <a:gd name="connsiteY2-1060" fmla="*/ 0 h 6877259"/>
                <a:gd name="connsiteX3-1061" fmla="*/ 8943370 w 8943370"/>
                <a:gd name="connsiteY3-1062" fmla="*/ 985574 h 6877259"/>
                <a:gd name="connsiteX4-1063" fmla="*/ 4738026 w 8943370"/>
                <a:gd name="connsiteY4-1064" fmla="*/ 4539122 h 6877259"/>
                <a:gd name="connsiteX5-1065" fmla="*/ 1867252 w 8943370"/>
                <a:gd name="connsiteY5-1066" fmla="*/ 6066109 h 6877259"/>
                <a:gd name="connsiteX6-1067" fmla="*/ 322726 w 8943370"/>
                <a:gd name="connsiteY6-1068" fmla="*/ 6289544 h 6877259"/>
                <a:gd name="connsiteX0-1069" fmla="*/ 0 w 8620644"/>
                <a:gd name="connsiteY0-1070" fmla="*/ 6289544 h 6289544"/>
                <a:gd name="connsiteX1-1071" fmla="*/ 3474030 w 8620644"/>
                <a:gd name="connsiteY1-1072" fmla="*/ 2541026 h 6289544"/>
                <a:gd name="connsiteX2-1073" fmla="*/ 7173746 w 8620644"/>
                <a:gd name="connsiteY2-1074" fmla="*/ 0 h 6289544"/>
                <a:gd name="connsiteX3-1075" fmla="*/ 8620644 w 8620644"/>
                <a:gd name="connsiteY3-1076" fmla="*/ 985574 h 6289544"/>
                <a:gd name="connsiteX4-1077" fmla="*/ 4415300 w 8620644"/>
                <a:gd name="connsiteY4-1078" fmla="*/ 4539122 h 6289544"/>
                <a:gd name="connsiteX5-1079" fmla="*/ 0 w 8620644"/>
                <a:gd name="connsiteY5-1080" fmla="*/ 6289544 h 6289544"/>
                <a:gd name="connsiteX0-1081" fmla="*/ 0 w 8620644"/>
                <a:gd name="connsiteY0-1082" fmla="*/ 6289544 h 6289544"/>
                <a:gd name="connsiteX1-1083" fmla="*/ 3474030 w 8620644"/>
                <a:gd name="connsiteY1-1084" fmla="*/ 2541026 h 6289544"/>
                <a:gd name="connsiteX2-1085" fmla="*/ 7173746 w 8620644"/>
                <a:gd name="connsiteY2-1086" fmla="*/ 0 h 6289544"/>
                <a:gd name="connsiteX3-1087" fmla="*/ 8620644 w 8620644"/>
                <a:gd name="connsiteY3-1088" fmla="*/ 985574 h 6289544"/>
                <a:gd name="connsiteX4-1089" fmla="*/ 4429896 w 8620644"/>
                <a:gd name="connsiteY4-1090" fmla="*/ 4597581 h 6289544"/>
                <a:gd name="connsiteX5-1091" fmla="*/ 0 w 8620644"/>
                <a:gd name="connsiteY5-1092" fmla="*/ 6289544 h 6289544"/>
                <a:gd name="connsiteX0-1093" fmla="*/ 0 w 8620644"/>
                <a:gd name="connsiteY0-1094" fmla="*/ 6289544 h 6289544"/>
                <a:gd name="connsiteX1-1095" fmla="*/ 3474030 w 8620644"/>
                <a:gd name="connsiteY1-1096" fmla="*/ 2541026 h 6289544"/>
                <a:gd name="connsiteX2-1097" fmla="*/ 7173746 w 8620644"/>
                <a:gd name="connsiteY2-1098" fmla="*/ 0 h 6289544"/>
                <a:gd name="connsiteX3-1099" fmla="*/ 8620644 w 8620644"/>
                <a:gd name="connsiteY3-1100" fmla="*/ 985574 h 6289544"/>
                <a:gd name="connsiteX4-1101" fmla="*/ 4429896 w 8620644"/>
                <a:gd name="connsiteY4-1102" fmla="*/ 4597581 h 6289544"/>
                <a:gd name="connsiteX5-1103" fmla="*/ 2123533 w 8620644"/>
                <a:gd name="connsiteY5-1104" fmla="*/ 5623251 h 6289544"/>
                <a:gd name="connsiteX6-1105" fmla="*/ 0 w 8620644"/>
                <a:gd name="connsiteY6-1106" fmla="*/ 6289544 h 6289544"/>
                <a:gd name="connsiteX0-1107" fmla="*/ 0 w 8620644"/>
                <a:gd name="connsiteY0-1108" fmla="*/ 6289544 h 6289544"/>
                <a:gd name="connsiteX1-1109" fmla="*/ 3474030 w 8620644"/>
                <a:gd name="connsiteY1-1110" fmla="*/ 2541026 h 6289544"/>
                <a:gd name="connsiteX2-1111" fmla="*/ 7173746 w 8620644"/>
                <a:gd name="connsiteY2-1112" fmla="*/ 0 h 6289544"/>
                <a:gd name="connsiteX3-1113" fmla="*/ 8620644 w 8620644"/>
                <a:gd name="connsiteY3-1114" fmla="*/ 985574 h 6289544"/>
                <a:gd name="connsiteX4-1115" fmla="*/ 4494001 w 8620644"/>
                <a:gd name="connsiteY4-1116" fmla="*/ 4563767 h 6289544"/>
                <a:gd name="connsiteX5-1117" fmla="*/ 2123533 w 8620644"/>
                <a:gd name="connsiteY5-1118" fmla="*/ 5623251 h 6289544"/>
                <a:gd name="connsiteX6-1119" fmla="*/ 0 w 8620644"/>
                <a:gd name="connsiteY6-1120" fmla="*/ 6289544 h 6289544"/>
                <a:gd name="connsiteX0-1121" fmla="*/ 0 w 8620644"/>
                <a:gd name="connsiteY0-1122" fmla="*/ 6289544 h 6289544"/>
                <a:gd name="connsiteX1-1123" fmla="*/ 3474030 w 8620644"/>
                <a:gd name="connsiteY1-1124" fmla="*/ 2541026 h 6289544"/>
                <a:gd name="connsiteX2-1125" fmla="*/ 7173746 w 8620644"/>
                <a:gd name="connsiteY2-1126" fmla="*/ 0 h 6289544"/>
                <a:gd name="connsiteX3-1127" fmla="*/ 8620644 w 8620644"/>
                <a:gd name="connsiteY3-1128" fmla="*/ 985574 h 6289544"/>
                <a:gd name="connsiteX4-1129" fmla="*/ 2123533 w 8620644"/>
                <a:gd name="connsiteY4-1130" fmla="*/ 5623251 h 6289544"/>
                <a:gd name="connsiteX5-1131" fmla="*/ 0 w 8620644"/>
                <a:gd name="connsiteY5-1132" fmla="*/ 6289544 h 6289544"/>
                <a:gd name="connsiteX0-1133" fmla="*/ 0 w 8620644"/>
                <a:gd name="connsiteY0-1134" fmla="*/ 6289544 h 6662879"/>
                <a:gd name="connsiteX1-1135" fmla="*/ 3474030 w 8620644"/>
                <a:gd name="connsiteY1-1136" fmla="*/ 2541026 h 6662879"/>
                <a:gd name="connsiteX2-1137" fmla="*/ 7173746 w 8620644"/>
                <a:gd name="connsiteY2-1138" fmla="*/ 0 h 6662879"/>
                <a:gd name="connsiteX3-1139" fmla="*/ 8620644 w 8620644"/>
                <a:gd name="connsiteY3-1140" fmla="*/ 985574 h 6662879"/>
                <a:gd name="connsiteX4-1141" fmla="*/ 2123533 w 8620644"/>
                <a:gd name="connsiteY4-1142" fmla="*/ 5623251 h 6662879"/>
                <a:gd name="connsiteX5-1143" fmla="*/ 1291092 w 8620644"/>
                <a:gd name="connsiteY5-1144" fmla="*/ 6662879 h 6662879"/>
                <a:gd name="connsiteX6-1145" fmla="*/ 0 w 8620644"/>
                <a:gd name="connsiteY6-1146" fmla="*/ 6289544 h 6662879"/>
                <a:gd name="connsiteX0-1147" fmla="*/ 0 w 8620644"/>
                <a:gd name="connsiteY0-1148" fmla="*/ 6289544 h 6289544"/>
                <a:gd name="connsiteX1-1149" fmla="*/ 3474030 w 8620644"/>
                <a:gd name="connsiteY1-1150" fmla="*/ 2541026 h 6289544"/>
                <a:gd name="connsiteX2-1151" fmla="*/ 7173746 w 8620644"/>
                <a:gd name="connsiteY2-1152" fmla="*/ 0 h 6289544"/>
                <a:gd name="connsiteX3-1153" fmla="*/ 8620644 w 8620644"/>
                <a:gd name="connsiteY3-1154" fmla="*/ 985574 h 6289544"/>
                <a:gd name="connsiteX4-1155" fmla="*/ 2123533 w 8620644"/>
                <a:gd name="connsiteY4-1156" fmla="*/ 5623251 h 6289544"/>
                <a:gd name="connsiteX5-1157" fmla="*/ 0 w 8620644"/>
                <a:gd name="connsiteY5-1158" fmla="*/ 6289544 h 6289544"/>
                <a:gd name="connsiteX0-1159" fmla="*/ 0 w 8620644"/>
                <a:gd name="connsiteY0-1160" fmla="*/ 6289544 h 6289544"/>
                <a:gd name="connsiteX1-1161" fmla="*/ 3474030 w 8620644"/>
                <a:gd name="connsiteY1-1162" fmla="*/ 2541026 h 6289544"/>
                <a:gd name="connsiteX2-1163" fmla="*/ 7173746 w 8620644"/>
                <a:gd name="connsiteY2-1164" fmla="*/ 0 h 6289544"/>
                <a:gd name="connsiteX3-1165" fmla="*/ 8620644 w 8620644"/>
                <a:gd name="connsiteY3-1166" fmla="*/ 985574 h 6289544"/>
                <a:gd name="connsiteX4-1167" fmla="*/ 4570778 w 8620644"/>
                <a:gd name="connsiteY4-1168" fmla="*/ 4293084 h 6289544"/>
                <a:gd name="connsiteX5-1169" fmla="*/ 0 w 8620644"/>
                <a:gd name="connsiteY5-1170" fmla="*/ 6289544 h 6289544"/>
                <a:gd name="connsiteX0-1171" fmla="*/ 0 w 8620644"/>
                <a:gd name="connsiteY0-1172" fmla="*/ 6289544 h 6289544"/>
                <a:gd name="connsiteX1-1173" fmla="*/ 3474030 w 8620644"/>
                <a:gd name="connsiteY1-1174" fmla="*/ 2541026 h 6289544"/>
                <a:gd name="connsiteX2-1175" fmla="*/ 7173746 w 8620644"/>
                <a:gd name="connsiteY2-1176" fmla="*/ 0 h 6289544"/>
                <a:gd name="connsiteX3-1177" fmla="*/ 8620644 w 8620644"/>
                <a:gd name="connsiteY3-1178" fmla="*/ 985574 h 6289544"/>
                <a:gd name="connsiteX4-1179" fmla="*/ 4570778 w 8620644"/>
                <a:gd name="connsiteY4-1180" fmla="*/ 4293084 h 6289544"/>
                <a:gd name="connsiteX5-1181" fmla="*/ 0 w 8620644"/>
                <a:gd name="connsiteY5-1182" fmla="*/ 6289544 h 6289544"/>
                <a:gd name="connsiteX0-1183" fmla="*/ 0 w 8620644"/>
                <a:gd name="connsiteY0-1184" fmla="*/ 6289544 h 6289544"/>
                <a:gd name="connsiteX1-1185" fmla="*/ 3474030 w 8620644"/>
                <a:gd name="connsiteY1-1186" fmla="*/ 2541026 h 6289544"/>
                <a:gd name="connsiteX2-1187" fmla="*/ 7173746 w 8620644"/>
                <a:gd name="connsiteY2-1188" fmla="*/ 0 h 6289544"/>
                <a:gd name="connsiteX3-1189" fmla="*/ 8620644 w 8620644"/>
                <a:gd name="connsiteY3-1190" fmla="*/ 985574 h 6289544"/>
                <a:gd name="connsiteX4-1191" fmla="*/ 4570778 w 8620644"/>
                <a:gd name="connsiteY4-1192" fmla="*/ 4293084 h 6289544"/>
                <a:gd name="connsiteX5-1193" fmla="*/ 0 w 8620644"/>
                <a:gd name="connsiteY5-1194" fmla="*/ 6289544 h 6289544"/>
                <a:gd name="connsiteX0-1195" fmla="*/ 0 w 8620644"/>
                <a:gd name="connsiteY0-1196" fmla="*/ 6289544 h 6289544"/>
                <a:gd name="connsiteX1-1197" fmla="*/ 3474030 w 8620644"/>
                <a:gd name="connsiteY1-1198" fmla="*/ 2541026 h 6289544"/>
                <a:gd name="connsiteX2-1199" fmla="*/ 7173746 w 8620644"/>
                <a:gd name="connsiteY2-1200" fmla="*/ 0 h 6289544"/>
                <a:gd name="connsiteX3-1201" fmla="*/ 8620644 w 8620644"/>
                <a:gd name="connsiteY3-1202" fmla="*/ 985574 h 6289544"/>
                <a:gd name="connsiteX4-1203" fmla="*/ 4570778 w 8620644"/>
                <a:gd name="connsiteY4-1204" fmla="*/ 4293084 h 6289544"/>
                <a:gd name="connsiteX5-1205" fmla="*/ 0 w 8620644"/>
                <a:gd name="connsiteY5-1206" fmla="*/ 6289544 h 6289544"/>
                <a:gd name="connsiteX0-1207" fmla="*/ 0 w 8620644"/>
                <a:gd name="connsiteY0-1208" fmla="*/ 6289544 h 6289544"/>
                <a:gd name="connsiteX1-1209" fmla="*/ 3474030 w 8620644"/>
                <a:gd name="connsiteY1-1210" fmla="*/ 2541026 h 6289544"/>
                <a:gd name="connsiteX2-1211" fmla="*/ 7173746 w 8620644"/>
                <a:gd name="connsiteY2-1212" fmla="*/ 0 h 6289544"/>
                <a:gd name="connsiteX3-1213" fmla="*/ 8620644 w 8620644"/>
                <a:gd name="connsiteY3-1214" fmla="*/ 985574 h 6289544"/>
                <a:gd name="connsiteX4-1215" fmla="*/ 4570778 w 8620644"/>
                <a:gd name="connsiteY4-1216" fmla="*/ 4293084 h 6289544"/>
                <a:gd name="connsiteX5-1217" fmla="*/ 0 w 8620644"/>
                <a:gd name="connsiteY5-1218" fmla="*/ 6289544 h 6289544"/>
                <a:gd name="connsiteX0-1219" fmla="*/ 0 w 8620644"/>
                <a:gd name="connsiteY0-1220" fmla="*/ 6289544 h 6289544"/>
                <a:gd name="connsiteX1-1221" fmla="*/ 3474030 w 8620644"/>
                <a:gd name="connsiteY1-1222" fmla="*/ 2541026 h 6289544"/>
                <a:gd name="connsiteX2-1223" fmla="*/ 7173746 w 8620644"/>
                <a:gd name="connsiteY2-1224" fmla="*/ 0 h 6289544"/>
                <a:gd name="connsiteX3-1225" fmla="*/ 8620644 w 8620644"/>
                <a:gd name="connsiteY3-1226" fmla="*/ 985574 h 6289544"/>
                <a:gd name="connsiteX4-1227" fmla="*/ 4570778 w 8620644"/>
                <a:gd name="connsiteY4-1228" fmla="*/ 4293084 h 6289544"/>
                <a:gd name="connsiteX5-1229" fmla="*/ 0 w 8620644"/>
                <a:gd name="connsiteY5-1230" fmla="*/ 6289544 h 6289544"/>
                <a:gd name="connsiteX0-1231" fmla="*/ 0 w 8996716"/>
                <a:gd name="connsiteY0-1232" fmla="*/ 6289544 h 6289544"/>
                <a:gd name="connsiteX1-1233" fmla="*/ 3474030 w 8996716"/>
                <a:gd name="connsiteY1-1234" fmla="*/ 2541026 h 6289544"/>
                <a:gd name="connsiteX2-1235" fmla="*/ 7173746 w 8996716"/>
                <a:gd name="connsiteY2-1236" fmla="*/ 0 h 6289544"/>
                <a:gd name="connsiteX3-1237" fmla="*/ 8996716 w 8996716"/>
                <a:gd name="connsiteY3-1238" fmla="*/ 1211401 h 6289544"/>
                <a:gd name="connsiteX4-1239" fmla="*/ 4570778 w 8996716"/>
                <a:gd name="connsiteY4-1240" fmla="*/ 4293084 h 6289544"/>
                <a:gd name="connsiteX5-1241" fmla="*/ 0 w 8996716"/>
                <a:gd name="connsiteY5-1242" fmla="*/ 6289544 h 6289544"/>
                <a:gd name="connsiteX0-1243" fmla="*/ 0 w 8996716"/>
                <a:gd name="connsiteY0-1244" fmla="*/ 6289544 h 6289544"/>
                <a:gd name="connsiteX1-1245" fmla="*/ 3474030 w 8996716"/>
                <a:gd name="connsiteY1-1246" fmla="*/ 2541026 h 6289544"/>
                <a:gd name="connsiteX2-1247" fmla="*/ 7173746 w 8996716"/>
                <a:gd name="connsiteY2-1248" fmla="*/ 0 h 6289544"/>
                <a:gd name="connsiteX3-1249" fmla="*/ 8996716 w 8996716"/>
                <a:gd name="connsiteY3-1250" fmla="*/ 1211401 h 6289544"/>
                <a:gd name="connsiteX4-1251" fmla="*/ 4969796 w 8996716"/>
                <a:gd name="connsiteY4-1252" fmla="*/ 4319478 h 6289544"/>
                <a:gd name="connsiteX5-1253" fmla="*/ 0 w 8996716"/>
                <a:gd name="connsiteY5-1254" fmla="*/ 6289544 h 6289544"/>
                <a:gd name="connsiteX0-1255" fmla="*/ 0 w 8996716"/>
                <a:gd name="connsiteY0-1256" fmla="*/ 6289544 h 6289544"/>
                <a:gd name="connsiteX1-1257" fmla="*/ 3474030 w 8996716"/>
                <a:gd name="connsiteY1-1258" fmla="*/ 2541026 h 6289544"/>
                <a:gd name="connsiteX2-1259" fmla="*/ 7173746 w 8996716"/>
                <a:gd name="connsiteY2-1260" fmla="*/ 0 h 6289544"/>
                <a:gd name="connsiteX3-1261" fmla="*/ 8996716 w 8996716"/>
                <a:gd name="connsiteY3-1262" fmla="*/ 1211401 h 6289544"/>
                <a:gd name="connsiteX4-1263" fmla="*/ 4969796 w 8996716"/>
                <a:gd name="connsiteY4-1264" fmla="*/ 4319478 h 6289544"/>
                <a:gd name="connsiteX5-1265" fmla="*/ 0 w 8996716"/>
                <a:gd name="connsiteY5-1266" fmla="*/ 6289544 h 6289544"/>
                <a:gd name="connsiteX0-1267" fmla="*/ 0 w 8996716"/>
                <a:gd name="connsiteY0-1268" fmla="*/ 6519088 h 6519088"/>
                <a:gd name="connsiteX1-1269" fmla="*/ 3474030 w 8996716"/>
                <a:gd name="connsiteY1-1270" fmla="*/ 2770570 h 6519088"/>
                <a:gd name="connsiteX2-1271" fmla="*/ 6810025 w 8996716"/>
                <a:gd name="connsiteY2-1272" fmla="*/ 0 h 6519088"/>
                <a:gd name="connsiteX3-1273" fmla="*/ 8996716 w 8996716"/>
                <a:gd name="connsiteY3-1274" fmla="*/ 1440945 h 6519088"/>
                <a:gd name="connsiteX4-1275" fmla="*/ 4969796 w 8996716"/>
                <a:gd name="connsiteY4-1276" fmla="*/ 4549022 h 6519088"/>
                <a:gd name="connsiteX5-1277" fmla="*/ 0 w 8996716"/>
                <a:gd name="connsiteY5-1278" fmla="*/ 6519088 h 6519088"/>
                <a:gd name="connsiteX0-1279" fmla="*/ 0 w 8996716"/>
                <a:gd name="connsiteY0-1280" fmla="*/ 6519088 h 6519088"/>
                <a:gd name="connsiteX1-1281" fmla="*/ 3474030 w 8996716"/>
                <a:gd name="connsiteY1-1282" fmla="*/ 2770570 h 6519088"/>
                <a:gd name="connsiteX2-1283" fmla="*/ 6810025 w 8996716"/>
                <a:gd name="connsiteY2-1284" fmla="*/ 0 h 6519088"/>
                <a:gd name="connsiteX3-1285" fmla="*/ 8996716 w 8996716"/>
                <a:gd name="connsiteY3-1286" fmla="*/ 1440945 h 6519088"/>
                <a:gd name="connsiteX4-1287" fmla="*/ 4969796 w 8996716"/>
                <a:gd name="connsiteY4-1288" fmla="*/ 4549022 h 6519088"/>
                <a:gd name="connsiteX5-1289" fmla="*/ 0 w 8996716"/>
                <a:gd name="connsiteY5-1290" fmla="*/ 6519088 h 6519088"/>
                <a:gd name="connsiteX0-1291" fmla="*/ 0 w 9176435"/>
                <a:gd name="connsiteY0-1292" fmla="*/ 6519088 h 6519088"/>
                <a:gd name="connsiteX1-1293" fmla="*/ 3474030 w 9176435"/>
                <a:gd name="connsiteY1-1294" fmla="*/ 2770570 h 6519088"/>
                <a:gd name="connsiteX2-1295" fmla="*/ 6810025 w 9176435"/>
                <a:gd name="connsiteY2-1296" fmla="*/ 0 h 6519088"/>
                <a:gd name="connsiteX3-1297" fmla="*/ 9176435 w 9176435"/>
                <a:gd name="connsiteY3-1298" fmla="*/ 1363647 h 6519088"/>
                <a:gd name="connsiteX4-1299" fmla="*/ 4969796 w 9176435"/>
                <a:gd name="connsiteY4-1300" fmla="*/ 4549022 h 6519088"/>
                <a:gd name="connsiteX5-1301" fmla="*/ 0 w 9176435"/>
                <a:gd name="connsiteY5-1302" fmla="*/ 6519088 h 6519088"/>
                <a:gd name="connsiteX0-1303" fmla="*/ 0 w 8853141"/>
                <a:gd name="connsiteY0-1304" fmla="*/ 6143889 h 6505728"/>
                <a:gd name="connsiteX1-1305" fmla="*/ 3150736 w 8853141"/>
                <a:gd name="connsiteY1-1306" fmla="*/ 2770570 h 6505728"/>
                <a:gd name="connsiteX2-1307" fmla="*/ 6486731 w 8853141"/>
                <a:gd name="connsiteY2-1308" fmla="*/ 0 h 6505728"/>
                <a:gd name="connsiteX3-1309" fmla="*/ 8853141 w 8853141"/>
                <a:gd name="connsiteY3-1310" fmla="*/ 1363647 h 6505728"/>
                <a:gd name="connsiteX4-1311" fmla="*/ 4646502 w 8853141"/>
                <a:gd name="connsiteY4-1312" fmla="*/ 4549022 h 6505728"/>
                <a:gd name="connsiteX5-1313" fmla="*/ 0 w 8853141"/>
                <a:gd name="connsiteY5-1314" fmla="*/ 6143889 h 6505728"/>
                <a:gd name="connsiteX0-1315" fmla="*/ 0 w 8853141"/>
                <a:gd name="connsiteY0-1316" fmla="*/ 6143889 h 6143889"/>
                <a:gd name="connsiteX1-1317" fmla="*/ 3150736 w 8853141"/>
                <a:gd name="connsiteY1-1318" fmla="*/ 2770570 h 6143889"/>
                <a:gd name="connsiteX2-1319" fmla="*/ 6486731 w 8853141"/>
                <a:gd name="connsiteY2-1320" fmla="*/ 0 h 6143889"/>
                <a:gd name="connsiteX3-1321" fmla="*/ 8853141 w 8853141"/>
                <a:gd name="connsiteY3-1322" fmla="*/ 1363647 h 6143889"/>
                <a:gd name="connsiteX4-1323" fmla="*/ 4646502 w 8853141"/>
                <a:gd name="connsiteY4-1324" fmla="*/ 4549022 h 6143889"/>
                <a:gd name="connsiteX5-1325" fmla="*/ 0 w 8853141"/>
                <a:gd name="connsiteY5-1326" fmla="*/ 6143889 h 6143889"/>
                <a:gd name="connsiteX0-1327" fmla="*/ 0 w 8853141"/>
                <a:gd name="connsiteY0-1328" fmla="*/ 6202374 h 6202374"/>
                <a:gd name="connsiteX1-1329" fmla="*/ 3150736 w 8853141"/>
                <a:gd name="connsiteY1-1330" fmla="*/ 2829055 h 6202374"/>
                <a:gd name="connsiteX2-1331" fmla="*/ 6486731 w 8853141"/>
                <a:gd name="connsiteY2-1332" fmla="*/ 58485 h 6202374"/>
                <a:gd name="connsiteX3-1333" fmla="*/ 6546403 w 8853141"/>
                <a:gd name="connsiteY3-1334" fmla="*/ 0 h 6202374"/>
                <a:gd name="connsiteX4-1335" fmla="*/ 8853141 w 8853141"/>
                <a:gd name="connsiteY4-1336" fmla="*/ 1422132 h 6202374"/>
                <a:gd name="connsiteX5-1337" fmla="*/ 4646502 w 8853141"/>
                <a:gd name="connsiteY5-1338" fmla="*/ 4607507 h 6202374"/>
                <a:gd name="connsiteX6-1339" fmla="*/ 0 w 8853141"/>
                <a:gd name="connsiteY6-1340" fmla="*/ 6202374 h 6202374"/>
                <a:gd name="connsiteX0-1341" fmla="*/ 0 w 8853141"/>
                <a:gd name="connsiteY0-1342" fmla="*/ 6409094 h 6409094"/>
                <a:gd name="connsiteX1-1343" fmla="*/ 3150736 w 8853141"/>
                <a:gd name="connsiteY1-1344" fmla="*/ 3035775 h 6409094"/>
                <a:gd name="connsiteX2-1345" fmla="*/ 6486731 w 8853141"/>
                <a:gd name="connsiteY2-1346" fmla="*/ 265205 h 6409094"/>
                <a:gd name="connsiteX3-1347" fmla="*/ 7545256 w 8853141"/>
                <a:gd name="connsiteY3-1348" fmla="*/ 0 h 6409094"/>
                <a:gd name="connsiteX4-1349" fmla="*/ 8853141 w 8853141"/>
                <a:gd name="connsiteY4-1350" fmla="*/ 1628852 h 6409094"/>
                <a:gd name="connsiteX5-1351" fmla="*/ 4646502 w 8853141"/>
                <a:gd name="connsiteY5-1352" fmla="*/ 4814227 h 6409094"/>
                <a:gd name="connsiteX6-1353" fmla="*/ 0 w 8853141"/>
                <a:gd name="connsiteY6-1354" fmla="*/ 6409094 h 6409094"/>
                <a:gd name="connsiteX0-1355" fmla="*/ 0 w 8853141"/>
                <a:gd name="connsiteY0-1356" fmla="*/ 6143889 h 6143889"/>
                <a:gd name="connsiteX1-1357" fmla="*/ 3150736 w 8853141"/>
                <a:gd name="connsiteY1-1358" fmla="*/ 2770570 h 6143889"/>
                <a:gd name="connsiteX2-1359" fmla="*/ 6486731 w 8853141"/>
                <a:gd name="connsiteY2-1360" fmla="*/ 0 h 6143889"/>
                <a:gd name="connsiteX3-1361" fmla="*/ 8853141 w 8853141"/>
                <a:gd name="connsiteY3-1362" fmla="*/ 1363647 h 6143889"/>
                <a:gd name="connsiteX4-1363" fmla="*/ 4646502 w 8853141"/>
                <a:gd name="connsiteY4-1364" fmla="*/ 4549022 h 6143889"/>
                <a:gd name="connsiteX5-1365" fmla="*/ 0 w 8853141"/>
                <a:gd name="connsiteY5-1366" fmla="*/ 6143889 h 6143889"/>
                <a:gd name="connsiteX0-1367" fmla="*/ 0 w 8621591"/>
                <a:gd name="connsiteY0-1368" fmla="*/ 6143889 h 6143889"/>
                <a:gd name="connsiteX1-1369" fmla="*/ 3150736 w 8621591"/>
                <a:gd name="connsiteY1-1370" fmla="*/ 2770570 h 6143889"/>
                <a:gd name="connsiteX2-1371" fmla="*/ 6486731 w 8621591"/>
                <a:gd name="connsiteY2-1372" fmla="*/ 0 h 6143889"/>
                <a:gd name="connsiteX3-1373" fmla="*/ 8621591 w 8621591"/>
                <a:gd name="connsiteY3-1374" fmla="*/ 1600696 h 6143889"/>
                <a:gd name="connsiteX4-1375" fmla="*/ 4646502 w 8621591"/>
                <a:gd name="connsiteY4-1376" fmla="*/ 4549022 h 6143889"/>
                <a:gd name="connsiteX5-1377" fmla="*/ 0 w 8621591"/>
                <a:gd name="connsiteY5-1378" fmla="*/ 6143889 h 6143889"/>
                <a:gd name="connsiteX0-1379" fmla="*/ 0 w 8687413"/>
                <a:gd name="connsiteY0-1380" fmla="*/ 6143889 h 6143889"/>
                <a:gd name="connsiteX1-1381" fmla="*/ 3150736 w 8687413"/>
                <a:gd name="connsiteY1-1382" fmla="*/ 2770570 h 6143889"/>
                <a:gd name="connsiteX2-1383" fmla="*/ 6486731 w 8687413"/>
                <a:gd name="connsiteY2-1384" fmla="*/ 0 h 6143889"/>
                <a:gd name="connsiteX3-1385" fmla="*/ 8687413 w 8687413"/>
                <a:gd name="connsiteY3-1386" fmla="*/ 1493810 h 6143889"/>
                <a:gd name="connsiteX4-1387" fmla="*/ 4646502 w 8687413"/>
                <a:gd name="connsiteY4-1388" fmla="*/ 4549022 h 6143889"/>
                <a:gd name="connsiteX5-1389" fmla="*/ 0 w 8687413"/>
                <a:gd name="connsiteY5-1390" fmla="*/ 6143889 h 6143889"/>
                <a:gd name="connsiteX0-1391" fmla="*/ 0 w 8687413"/>
                <a:gd name="connsiteY0-1392" fmla="*/ 6147019 h 6147019"/>
                <a:gd name="connsiteX1-1393" fmla="*/ 3150736 w 8687413"/>
                <a:gd name="connsiteY1-1394" fmla="*/ 2773700 h 6147019"/>
                <a:gd name="connsiteX2-1395" fmla="*/ 6516947 w 8687413"/>
                <a:gd name="connsiteY2-1396" fmla="*/ 0 h 6147019"/>
                <a:gd name="connsiteX3-1397" fmla="*/ 8687413 w 8687413"/>
                <a:gd name="connsiteY3-1398" fmla="*/ 1496940 h 6147019"/>
                <a:gd name="connsiteX4-1399" fmla="*/ 4646502 w 8687413"/>
                <a:gd name="connsiteY4-1400" fmla="*/ 4552152 h 6147019"/>
                <a:gd name="connsiteX5-1401" fmla="*/ 0 w 8687413"/>
                <a:gd name="connsiteY5-1402" fmla="*/ 6147019 h 6147019"/>
                <a:gd name="connsiteX0-1403" fmla="*/ 0 w 8687413"/>
                <a:gd name="connsiteY0-1404" fmla="*/ 6405963 h 6405963"/>
                <a:gd name="connsiteX1-1405" fmla="*/ 3150736 w 8687413"/>
                <a:gd name="connsiteY1-1406" fmla="*/ 3032644 h 6405963"/>
                <a:gd name="connsiteX2-1407" fmla="*/ 6190837 w 8687413"/>
                <a:gd name="connsiteY2-1408" fmla="*/ 0 h 6405963"/>
                <a:gd name="connsiteX3-1409" fmla="*/ 8687413 w 8687413"/>
                <a:gd name="connsiteY3-1410" fmla="*/ 1755884 h 6405963"/>
                <a:gd name="connsiteX4-1411" fmla="*/ 4646502 w 8687413"/>
                <a:gd name="connsiteY4-1412" fmla="*/ 4811096 h 6405963"/>
                <a:gd name="connsiteX5-1413" fmla="*/ 0 w 8687413"/>
                <a:gd name="connsiteY5-1414" fmla="*/ 6405963 h 6405963"/>
                <a:gd name="connsiteX0-1415" fmla="*/ 0 w 8687413"/>
                <a:gd name="connsiteY0-1416" fmla="*/ 6405963 h 6405963"/>
                <a:gd name="connsiteX1-1417" fmla="*/ 6190837 w 8687413"/>
                <a:gd name="connsiteY1-1418" fmla="*/ 0 h 6405963"/>
                <a:gd name="connsiteX2-1419" fmla="*/ 8687413 w 8687413"/>
                <a:gd name="connsiteY2-1420" fmla="*/ 1755884 h 6405963"/>
                <a:gd name="connsiteX3-1421" fmla="*/ 4646502 w 8687413"/>
                <a:gd name="connsiteY3-1422" fmla="*/ 4811096 h 6405963"/>
                <a:gd name="connsiteX4-1423" fmla="*/ 0 w 8687413"/>
                <a:gd name="connsiteY4-1424" fmla="*/ 6405963 h 6405963"/>
                <a:gd name="connsiteX0-1425" fmla="*/ 0 w 8288279"/>
                <a:gd name="connsiteY0-1426" fmla="*/ 6691315 h 6691315"/>
                <a:gd name="connsiteX1-1427" fmla="*/ 5791703 w 8288279"/>
                <a:gd name="connsiteY1-1428" fmla="*/ 0 h 6691315"/>
                <a:gd name="connsiteX2-1429" fmla="*/ 8288279 w 8288279"/>
                <a:gd name="connsiteY2-1430" fmla="*/ 1755884 h 6691315"/>
                <a:gd name="connsiteX3-1431" fmla="*/ 4247368 w 8288279"/>
                <a:gd name="connsiteY3-1432" fmla="*/ 4811096 h 6691315"/>
                <a:gd name="connsiteX4-1433" fmla="*/ 0 w 8288279"/>
                <a:gd name="connsiteY4-1434" fmla="*/ 6691315 h 6691315"/>
                <a:gd name="connsiteX0-1435" fmla="*/ 0 w 8288279"/>
                <a:gd name="connsiteY0-1436" fmla="*/ 6691315 h 6691315"/>
                <a:gd name="connsiteX1-1437" fmla="*/ 5791703 w 8288279"/>
                <a:gd name="connsiteY1-1438" fmla="*/ 0 h 6691315"/>
                <a:gd name="connsiteX2-1439" fmla="*/ 8288279 w 8288279"/>
                <a:gd name="connsiteY2-1440" fmla="*/ 1755884 h 6691315"/>
                <a:gd name="connsiteX3-1441" fmla="*/ 4247368 w 8288279"/>
                <a:gd name="connsiteY3-1442" fmla="*/ 4811096 h 6691315"/>
                <a:gd name="connsiteX4-1443" fmla="*/ 0 w 8288279"/>
                <a:gd name="connsiteY4-1444" fmla="*/ 6691315 h 6691315"/>
                <a:gd name="connsiteX0-1445" fmla="*/ 0 w 8288279"/>
                <a:gd name="connsiteY0-1446" fmla="*/ 6691315 h 6691315"/>
                <a:gd name="connsiteX1-1447" fmla="*/ 5791703 w 8288279"/>
                <a:gd name="connsiteY1-1448" fmla="*/ 0 h 6691315"/>
                <a:gd name="connsiteX2-1449" fmla="*/ 8288279 w 8288279"/>
                <a:gd name="connsiteY2-1450" fmla="*/ 1755884 h 6691315"/>
                <a:gd name="connsiteX3-1451" fmla="*/ 4271518 w 8288279"/>
                <a:gd name="connsiteY3-1452" fmla="*/ 4926819 h 6691315"/>
                <a:gd name="connsiteX4-1453" fmla="*/ 0 w 8288279"/>
                <a:gd name="connsiteY4-1454" fmla="*/ 6691315 h 6691315"/>
                <a:gd name="connsiteX0-1455" fmla="*/ 0 w 8288279"/>
                <a:gd name="connsiteY0-1456" fmla="*/ 6691315 h 6983962"/>
                <a:gd name="connsiteX1-1457" fmla="*/ 5791703 w 8288279"/>
                <a:gd name="connsiteY1-1458" fmla="*/ 0 h 6983962"/>
                <a:gd name="connsiteX2-1459" fmla="*/ 8288279 w 8288279"/>
                <a:gd name="connsiteY2-1460" fmla="*/ 1755884 h 6983962"/>
                <a:gd name="connsiteX3-1461" fmla="*/ 0 w 8288279"/>
                <a:gd name="connsiteY3-1462" fmla="*/ 6691315 h 6983962"/>
                <a:gd name="connsiteX0-1463" fmla="*/ 0 w 8288279"/>
                <a:gd name="connsiteY0-1464" fmla="*/ 6691315 h 6691315"/>
                <a:gd name="connsiteX1-1465" fmla="*/ 5791703 w 8288279"/>
                <a:gd name="connsiteY1-1466" fmla="*/ 0 h 6691315"/>
                <a:gd name="connsiteX2-1467" fmla="*/ 8288279 w 8288279"/>
                <a:gd name="connsiteY2-1468" fmla="*/ 1755884 h 6691315"/>
                <a:gd name="connsiteX3-1469" fmla="*/ 0 w 8288279"/>
                <a:gd name="connsiteY3-1470" fmla="*/ 6691315 h 6691315"/>
                <a:gd name="connsiteX0-1471" fmla="*/ 0 w 8288279"/>
                <a:gd name="connsiteY0-1472" fmla="*/ 6691315 h 6691315"/>
                <a:gd name="connsiteX1-1473" fmla="*/ 5791703 w 8288279"/>
                <a:gd name="connsiteY1-1474" fmla="*/ 0 h 6691315"/>
                <a:gd name="connsiteX2-1475" fmla="*/ 8288279 w 8288279"/>
                <a:gd name="connsiteY2-1476" fmla="*/ 1755884 h 6691315"/>
                <a:gd name="connsiteX3-1477" fmla="*/ 0 w 8288279"/>
                <a:gd name="connsiteY3-1478" fmla="*/ 6691315 h 6691315"/>
                <a:gd name="connsiteX0-1479" fmla="*/ 0 w 7870237"/>
                <a:gd name="connsiteY0-1480" fmla="*/ 6905087 h 6905087"/>
                <a:gd name="connsiteX1-1481" fmla="*/ 5373661 w 7870237"/>
                <a:gd name="connsiteY1-1482" fmla="*/ 0 h 6905087"/>
                <a:gd name="connsiteX2-1483" fmla="*/ 7870237 w 7870237"/>
                <a:gd name="connsiteY2-1484" fmla="*/ 1755884 h 6905087"/>
                <a:gd name="connsiteX3-1485" fmla="*/ 0 w 7870237"/>
                <a:gd name="connsiteY3-1486" fmla="*/ 6905087 h 6905087"/>
                <a:gd name="connsiteX0-1487" fmla="*/ 0 w 7870237"/>
                <a:gd name="connsiteY0-1488" fmla="*/ 6905087 h 6905087"/>
                <a:gd name="connsiteX1-1489" fmla="*/ 5373661 w 7870237"/>
                <a:gd name="connsiteY1-1490" fmla="*/ 0 h 6905087"/>
                <a:gd name="connsiteX2-1491" fmla="*/ 7870237 w 7870237"/>
                <a:gd name="connsiteY2-1492" fmla="*/ 1755884 h 6905087"/>
                <a:gd name="connsiteX3-1493" fmla="*/ 0 w 7870237"/>
                <a:gd name="connsiteY3-1494" fmla="*/ 6905087 h 6905087"/>
                <a:gd name="connsiteX0-1495" fmla="*/ 0 w 7870237"/>
                <a:gd name="connsiteY0-1496" fmla="*/ 6905087 h 6905087"/>
                <a:gd name="connsiteX1-1497" fmla="*/ 5373661 w 7870237"/>
                <a:gd name="connsiteY1-1498" fmla="*/ 0 h 6905087"/>
                <a:gd name="connsiteX2-1499" fmla="*/ 7870237 w 7870237"/>
                <a:gd name="connsiteY2-1500" fmla="*/ 1755884 h 6905087"/>
                <a:gd name="connsiteX3-1501" fmla="*/ 0 w 7870237"/>
                <a:gd name="connsiteY3-1502" fmla="*/ 6905087 h 6905087"/>
                <a:gd name="connsiteX0-1503" fmla="*/ 0 w 6827062"/>
                <a:gd name="connsiteY0-1504" fmla="*/ 6905087 h 6905087"/>
                <a:gd name="connsiteX1-1505" fmla="*/ 5373661 w 6827062"/>
                <a:gd name="connsiteY1-1506" fmla="*/ 0 h 6905087"/>
                <a:gd name="connsiteX2-1507" fmla="*/ 6827062 w 6827062"/>
                <a:gd name="connsiteY2-1508" fmla="*/ 2909358 h 6905087"/>
                <a:gd name="connsiteX3-1509" fmla="*/ 0 w 6827062"/>
                <a:gd name="connsiteY3-1510" fmla="*/ 6905087 h 6905087"/>
                <a:gd name="connsiteX0-1511" fmla="*/ 0 w 6827062"/>
                <a:gd name="connsiteY0-1512" fmla="*/ 7052220 h 7052220"/>
                <a:gd name="connsiteX1-1513" fmla="*/ 5376303 w 6827062"/>
                <a:gd name="connsiteY1-1514" fmla="*/ 0 h 7052220"/>
                <a:gd name="connsiteX2-1515" fmla="*/ 6827062 w 6827062"/>
                <a:gd name="connsiteY2-1516" fmla="*/ 3056491 h 7052220"/>
                <a:gd name="connsiteX3-1517" fmla="*/ 0 w 6827062"/>
                <a:gd name="connsiteY3-1518" fmla="*/ 7052220 h 7052220"/>
                <a:gd name="connsiteX0-1519" fmla="*/ 0 w 6827062"/>
                <a:gd name="connsiteY0-1520" fmla="*/ 6313285 h 6313285"/>
                <a:gd name="connsiteX1-1521" fmla="*/ 5734894 w 6827062"/>
                <a:gd name="connsiteY1-1522" fmla="*/ 0 h 6313285"/>
                <a:gd name="connsiteX2-1523" fmla="*/ 6827062 w 6827062"/>
                <a:gd name="connsiteY2-1524" fmla="*/ 2317556 h 6313285"/>
                <a:gd name="connsiteX3-1525" fmla="*/ 0 w 6827062"/>
                <a:gd name="connsiteY3-1526" fmla="*/ 6313285 h 6313285"/>
                <a:gd name="connsiteX0-1527" fmla="*/ 0 w 6827062"/>
                <a:gd name="connsiteY0-1528" fmla="*/ 6313285 h 6313285"/>
                <a:gd name="connsiteX1-1529" fmla="*/ 5734894 w 6827062"/>
                <a:gd name="connsiteY1-1530" fmla="*/ 0 h 6313285"/>
                <a:gd name="connsiteX2-1531" fmla="*/ 6827062 w 6827062"/>
                <a:gd name="connsiteY2-1532" fmla="*/ 2317556 h 6313285"/>
                <a:gd name="connsiteX3-1533" fmla="*/ 0 w 6827062"/>
                <a:gd name="connsiteY3-1534" fmla="*/ 6313285 h 6313285"/>
                <a:gd name="connsiteX0-1535" fmla="*/ 0 w 6827062"/>
                <a:gd name="connsiteY0-1536" fmla="*/ 6313285 h 6313285"/>
                <a:gd name="connsiteX1-1537" fmla="*/ 5734894 w 6827062"/>
                <a:gd name="connsiteY1-1538" fmla="*/ 0 h 6313285"/>
                <a:gd name="connsiteX2-1539" fmla="*/ 6827062 w 6827062"/>
                <a:gd name="connsiteY2-1540" fmla="*/ 2317556 h 6313285"/>
                <a:gd name="connsiteX3-1541" fmla="*/ 0 w 6827062"/>
                <a:gd name="connsiteY3-1542" fmla="*/ 6313285 h 6313285"/>
                <a:gd name="connsiteX0-1543" fmla="*/ 0 w 6827062"/>
                <a:gd name="connsiteY0-1544" fmla="*/ 6174648 h 6174648"/>
                <a:gd name="connsiteX1-1545" fmla="*/ 5660751 w 6827062"/>
                <a:gd name="connsiteY1-1546" fmla="*/ 0 h 6174648"/>
                <a:gd name="connsiteX2-1547" fmla="*/ 6827062 w 6827062"/>
                <a:gd name="connsiteY2-1548" fmla="*/ 2178919 h 6174648"/>
                <a:gd name="connsiteX3-1549" fmla="*/ 0 w 6827062"/>
                <a:gd name="connsiteY3-1550" fmla="*/ 6174648 h 6174648"/>
                <a:gd name="connsiteX0-1551" fmla="*/ 0 w 6476568"/>
                <a:gd name="connsiteY0-1552" fmla="*/ 6174648 h 6174648"/>
                <a:gd name="connsiteX1-1553" fmla="*/ 5660751 w 6476568"/>
                <a:gd name="connsiteY1-1554" fmla="*/ 0 h 6174648"/>
                <a:gd name="connsiteX2-1555" fmla="*/ 6476568 w 6476568"/>
                <a:gd name="connsiteY2-1556" fmla="*/ 3536089 h 6174648"/>
                <a:gd name="connsiteX3-1557" fmla="*/ 0 w 6476568"/>
                <a:gd name="connsiteY3-1558" fmla="*/ 6174648 h 6174648"/>
                <a:gd name="connsiteX0-1559" fmla="*/ 0 w 6476568"/>
                <a:gd name="connsiteY0-1560" fmla="*/ 6174648 h 6174648"/>
                <a:gd name="connsiteX1-1561" fmla="*/ 5660751 w 6476568"/>
                <a:gd name="connsiteY1-1562" fmla="*/ 0 h 6174648"/>
                <a:gd name="connsiteX2-1563" fmla="*/ 6476568 w 6476568"/>
                <a:gd name="connsiteY2-1564" fmla="*/ 3536089 h 6174648"/>
                <a:gd name="connsiteX3-1565" fmla="*/ 0 w 6476568"/>
                <a:gd name="connsiteY3-1566" fmla="*/ 6174648 h 6174648"/>
                <a:gd name="connsiteX0-1567" fmla="*/ 0 w 6476568"/>
                <a:gd name="connsiteY0-1568" fmla="*/ 5338771 h 5338771"/>
                <a:gd name="connsiteX1-1569" fmla="*/ 5761550 w 6476568"/>
                <a:gd name="connsiteY1-1570" fmla="*/ 0 h 5338771"/>
                <a:gd name="connsiteX2-1571" fmla="*/ 6476568 w 6476568"/>
                <a:gd name="connsiteY2-1572" fmla="*/ 2700212 h 5338771"/>
                <a:gd name="connsiteX3-1573" fmla="*/ 0 w 6476568"/>
                <a:gd name="connsiteY3-1574" fmla="*/ 5338771 h 5338771"/>
                <a:gd name="connsiteX0-1575" fmla="*/ 407613 w 6884181"/>
                <a:gd name="connsiteY0-1576" fmla="*/ 5629239 h 5629239"/>
                <a:gd name="connsiteX1-1577" fmla="*/ 4426114 w 6884181"/>
                <a:gd name="connsiteY1-1578" fmla="*/ 1201472 h 5629239"/>
                <a:gd name="connsiteX2-1579" fmla="*/ 6169163 w 6884181"/>
                <a:gd name="connsiteY2-1580" fmla="*/ 290468 h 5629239"/>
                <a:gd name="connsiteX3-1581" fmla="*/ 6884181 w 6884181"/>
                <a:gd name="connsiteY3-1582" fmla="*/ 2990680 h 5629239"/>
                <a:gd name="connsiteX4-1583" fmla="*/ 407613 w 6884181"/>
                <a:gd name="connsiteY4-1584" fmla="*/ 5629239 h 5629239"/>
                <a:gd name="connsiteX0-1585" fmla="*/ 407613 w 6884181"/>
                <a:gd name="connsiteY0-1586" fmla="*/ 5646871 h 5646871"/>
                <a:gd name="connsiteX1-1587" fmla="*/ 4426114 w 6884181"/>
                <a:gd name="connsiteY1-1588" fmla="*/ 1219104 h 5646871"/>
                <a:gd name="connsiteX2-1589" fmla="*/ 4193687 w 6884181"/>
                <a:gd name="connsiteY2-1590" fmla="*/ 645640 h 5646871"/>
                <a:gd name="connsiteX3-1591" fmla="*/ 6169163 w 6884181"/>
                <a:gd name="connsiteY3-1592" fmla="*/ 308100 h 5646871"/>
                <a:gd name="connsiteX4-1593" fmla="*/ 6884181 w 6884181"/>
                <a:gd name="connsiteY4-1594" fmla="*/ 3008312 h 5646871"/>
                <a:gd name="connsiteX5-1595" fmla="*/ 407613 w 6884181"/>
                <a:gd name="connsiteY5-1596" fmla="*/ 5646871 h 5646871"/>
                <a:gd name="connsiteX0-1597" fmla="*/ 407613 w 6884181"/>
                <a:gd name="connsiteY0-1598" fmla="*/ 5646871 h 5646871"/>
                <a:gd name="connsiteX1-1599" fmla="*/ 4597330 w 6884181"/>
                <a:gd name="connsiteY1-1600" fmla="*/ 1251419 h 5646871"/>
                <a:gd name="connsiteX2-1601" fmla="*/ 4193687 w 6884181"/>
                <a:gd name="connsiteY2-1602" fmla="*/ 645640 h 5646871"/>
                <a:gd name="connsiteX3-1603" fmla="*/ 6169163 w 6884181"/>
                <a:gd name="connsiteY3-1604" fmla="*/ 308100 h 5646871"/>
                <a:gd name="connsiteX4-1605" fmla="*/ 6884181 w 6884181"/>
                <a:gd name="connsiteY4-1606" fmla="*/ 3008312 h 5646871"/>
                <a:gd name="connsiteX5-1607" fmla="*/ 407613 w 6884181"/>
                <a:gd name="connsiteY5-1608" fmla="*/ 5646871 h 5646871"/>
                <a:gd name="connsiteX0-1609" fmla="*/ 448417 w 6924985"/>
                <a:gd name="connsiteY0-1610" fmla="*/ 5646871 h 5646871"/>
                <a:gd name="connsiteX1-1611" fmla="*/ 4234491 w 6924985"/>
                <a:gd name="connsiteY1-1612" fmla="*/ 645640 h 5646871"/>
                <a:gd name="connsiteX2-1613" fmla="*/ 6209967 w 6924985"/>
                <a:gd name="connsiteY2-1614" fmla="*/ 308100 h 5646871"/>
                <a:gd name="connsiteX3-1615" fmla="*/ 6924985 w 6924985"/>
                <a:gd name="connsiteY3-1616" fmla="*/ 3008312 h 5646871"/>
                <a:gd name="connsiteX4-1617" fmla="*/ 448417 w 6924985"/>
                <a:gd name="connsiteY4-1618" fmla="*/ 5646871 h 5646871"/>
                <a:gd name="connsiteX0-1619" fmla="*/ 448417 w 6924985"/>
                <a:gd name="connsiteY0-1620" fmla="*/ 5628000 h 5628000"/>
                <a:gd name="connsiteX1-1621" fmla="*/ 4234491 w 6924985"/>
                <a:gd name="connsiteY1-1622" fmla="*/ 626769 h 5628000"/>
                <a:gd name="connsiteX2-1623" fmla="*/ 6346643 w 6924985"/>
                <a:gd name="connsiteY2-1624" fmla="*/ 308100 h 5628000"/>
                <a:gd name="connsiteX3-1625" fmla="*/ 6924985 w 6924985"/>
                <a:gd name="connsiteY3-1626" fmla="*/ 2989441 h 5628000"/>
                <a:gd name="connsiteX4-1627" fmla="*/ 448417 w 6924985"/>
                <a:gd name="connsiteY4-1628" fmla="*/ 5628000 h 5628000"/>
                <a:gd name="connsiteX0-1629" fmla="*/ 448417 w 6924985"/>
                <a:gd name="connsiteY0-1630" fmla="*/ 5319900 h 5319900"/>
                <a:gd name="connsiteX1-1631" fmla="*/ 4234491 w 6924985"/>
                <a:gd name="connsiteY1-1632" fmla="*/ 318669 h 5319900"/>
                <a:gd name="connsiteX2-1633" fmla="*/ 6346643 w 6924985"/>
                <a:gd name="connsiteY2-1634" fmla="*/ 0 h 5319900"/>
                <a:gd name="connsiteX3-1635" fmla="*/ 6924985 w 6924985"/>
                <a:gd name="connsiteY3-1636" fmla="*/ 2681341 h 5319900"/>
                <a:gd name="connsiteX4-1637" fmla="*/ 448417 w 6924985"/>
                <a:gd name="connsiteY4-1638" fmla="*/ 5319900 h 5319900"/>
                <a:gd name="connsiteX0-1639" fmla="*/ 0 w 6476568"/>
                <a:gd name="connsiteY0-1640" fmla="*/ 5319900 h 5319900"/>
                <a:gd name="connsiteX1-1641" fmla="*/ 3786074 w 6476568"/>
                <a:gd name="connsiteY1-1642" fmla="*/ 318669 h 5319900"/>
                <a:gd name="connsiteX2-1643" fmla="*/ 5898226 w 6476568"/>
                <a:gd name="connsiteY2-1644" fmla="*/ 0 h 5319900"/>
                <a:gd name="connsiteX3-1645" fmla="*/ 6476568 w 6476568"/>
                <a:gd name="connsiteY3-1646" fmla="*/ 2681341 h 5319900"/>
                <a:gd name="connsiteX4-1647" fmla="*/ 0 w 6476568"/>
                <a:gd name="connsiteY4-1648" fmla="*/ 5319900 h 5319900"/>
                <a:gd name="connsiteX0-1649" fmla="*/ 0 w 6398609"/>
                <a:gd name="connsiteY0-1650" fmla="*/ 5319900 h 5319900"/>
                <a:gd name="connsiteX1-1651" fmla="*/ 3786074 w 6398609"/>
                <a:gd name="connsiteY1-1652" fmla="*/ 318669 h 5319900"/>
                <a:gd name="connsiteX2-1653" fmla="*/ 5898226 w 6398609"/>
                <a:gd name="connsiteY2-1654" fmla="*/ 0 h 5319900"/>
                <a:gd name="connsiteX3-1655" fmla="*/ 6398609 w 6398609"/>
                <a:gd name="connsiteY3-1656" fmla="*/ 2738741 h 5319900"/>
                <a:gd name="connsiteX4-1657" fmla="*/ 0 w 6398609"/>
                <a:gd name="connsiteY4-1658" fmla="*/ 5319900 h 5319900"/>
                <a:gd name="connsiteX0-1659" fmla="*/ 0 w 6398609"/>
                <a:gd name="connsiteY0-1660" fmla="*/ 5319900 h 5319900"/>
                <a:gd name="connsiteX1-1661" fmla="*/ 3679139 w 6398609"/>
                <a:gd name="connsiteY1-1662" fmla="*/ 473192 h 5319900"/>
                <a:gd name="connsiteX2-1663" fmla="*/ 5898226 w 6398609"/>
                <a:gd name="connsiteY2-1664" fmla="*/ 0 h 5319900"/>
                <a:gd name="connsiteX3-1665" fmla="*/ 6398609 w 6398609"/>
                <a:gd name="connsiteY3-1666" fmla="*/ 2738741 h 5319900"/>
                <a:gd name="connsiteX4-1667" fmla="*/ 0 w 6398609"/>
                <a:gd name="connsiteY4-1668" fmla="*/ 5319900 h 5319900"/>
                <a:gd name="connsiteX0-1669" fmla="*/ 0 w 6398609"/>
                <a:gd name="connsiteY0-1670" fmla="*/ 5678759 h 5678759"/>
                <a:gd name="connsiteX1-1671" fmla="*/ 3679139 w 6398609"/>
                <a:gd name="connsiteY1-1672" fmla="*/ 832051 h 5678759"/>
                <a:gd name="connsiteX2-1673" fmla="*/ 5691011 w 6398609"/>
                <a:gd name="connsiteY2-1674" fmla="*/ 0 h 5678759"/>
                <a:gd name="connsiteX3-1675" fmla="*/ 6398609 w 6398609"/>
                <a:gd name="connsiteY3-1676" fmla="*/ 3097600 h 5678759"/>
                <a:gd name="connsiteX4-1677" fmla="*/ 0 w 6398609"/>
                <a:gd name="connsiteY4-1678" fmla="*/ 5678759 h 5678759"/>
                <a:gd name="connsiteX0-1679" fmla="*/ 117934 w 6516543"/>
                <a:gd name="connsiteY0-1680" fmla="*/ 5678759 h 5678759"/>
                <a:gd name="connsiteX1-1681" fmla="*/ 5808945 w 6516543"/>
                <a:gd name="connsiteY1-1682" fmla="*/ 0 h 5678759"/>
                <a:gd name="connsiteX2-1683" fmla="*/ 6516543 w 6516543"/>
                <a:gd name="connsiteY2-1684" fmla="*/ 3097600 h 5678759"/>
                <a:gd name="connsiteX3-1685" fmla="*/ 117934 w 6516543"/>
                <a:gd name="connsiteY3-1686" fmla="*/ 5678759 h 5678759"/>
                <a:gd name="connsiteX0-1687" fmla="*/ 117934 w 6516543"/>
                <a:gd name="connsiteY0-1688" fmla="*/ 5678759 h 5678759"/>
                <a:gd name="connsiteX1-1689" fmla="*/ 5808945 w 6516543"/>
                <a:gd name="connsiteY1-1690" fmla="*/ 0 h 5678759"/>
                <a:gd name="connsiteX2-1691" fmla="*/ 6516543 w 6516543"/>
                <a:gd name="connsiteY2-1692" fmla="*/ 3097600 h 5678759"/>
                <a:gd name="connsiteX3-1693" fmla="*/ 117934 w 6516543"/>
                <a:gd name="connsiteY3-1694" fmla="*/ 5678759 h 5678759"/>
                <a:gd name="connsiteX0-1695" fmla="*/ 117934 w 6806139"/>
                <a:gd name="connsiteY0-1696" fmla="*/ 4643444 h 4643444"/>
                <a:gd name="connsiteX1-1697" fmla="*/ 6098541 w 6806139"/>
                <a:gd name="connsiteY1-1698" fmla="*/ 0 h 4643444"/>
                <a:gd name="connsiteX2-1699" fmla="*/ 6806139 w 6806139"/>
                <a:gd name="connsiteY2-1700" fmla="*/ 3097600 h 4643444"/>
                <a:gd name="connsiteX3-1701" fmla="*/ 117934 w 6806139"/>
                <a:gd name="connsiteY3-1702" fmla="*/ 4643444 h 4643444"/>
                <a:gd name="connsiteX0-1703" fmla="*/ 117934 w 6806139"/>
                <a:gd name="connsiteY0-1704" fmla="*/ 4643444 h 4767270"/>
                <a:gd name="connsiteX1-1705" fmla="*/ 6098541 w 6806139"/>
                <a:gd name="connsiteY1-1706" fmla="*/ 0 h 4767270"/>
                <a:gd name="connsiteX2-1707" fmla="*/ 6806139 w 6806139"/>
                <a:gd name="connsiteY2-1708" fmla="*/ 3097600 h 4767270"/>
                <a:gd name="connsiteX3-1709" fmla="*/ 117934 w 6806139"/>
                <a:gd name="connsiteY3-1710" fmla="*/ 4643444 h 4767270"/>
                <a:gd name="connsiteX0-1711" fmla="*/ 117934 w 6961990"/>
                <a:gd name="connsiteY0-1712" fmla="*/ 4643444 h 4919794"/>
                <a:gd name="connsiteX1-1713" fmla="*/ 6098541 w 6961990"/>
                <a:gd name="connsiteY1-1714" fmla="*/ 0 h 4919794"/>
                <a:gd name="connsiteX2-1715" fmla="*/ 6961990 w 6961990"/>
                <a:gd name="connsiteY2-1716" fmla="*/ 3804575 h 4919794"/>
                <a:gd name="connsiteX3-1717" fmla="*/ 117934 w 6961990"/>
                <a:gd name="connsiteY3-1718" fmla="*/ 4643444 h 4919794"/>
                <a:gd name="connsiteX0-1719" fmla="*/ 117934 w 6961990"/>
                <a:gd name="connsiteY0-1720" fmla="*/ 4643444 h 4767270"/>
                <a:gd name="connsiteX1-1721" fmla="*/ 6098541 w 6961990"/>
                <a:gd name="connsiteY1-1722" fmla="*/ 0 h 4767270"/>
                <a:gd name="connsiteX2-1723" fmla="*/ 6961990 w 6961990"/>
                <a:gd name="connsiteY2-1724" fmla="*/ 3804575 h 4767270"/>
                <a:gd name="connsiteX3-1725" fmla="*/ 117934 w 6961990"/>
                <a:gd name="connsiteY3-1726" fmla="*/ 4643444 h 4767270"/>
                <a:gd name="connsiteX0-1727" fmla="*/ 117933 w 6704807"/>
                <a:gd name="connsiteY0-1728" fmla="*/ 4643444 h 4767270"/>
                <a:gd name="connsiteX1-1729" fmla="*/ 6098540 w 6704807"/>
                <a:gd name="connsiteY1-1730" fmla="*/ 0 h 4767270"/>
                <a:gd name="connsiteX2-1731" fmla="*/ 6704807 w 6704807"/>
                <a:gd name="connsiteY2-1732" fmla="*/ 2540004 h 4767270"/>
                <a:gd name="connsiteX3-1733" fmla="*/ 117933 w 6704807"/>
                <a:gd name="connsiteY3-1734" fmla="*/ 4643444 h 4767270"/>
                <a:gd name="connsiteX0-1735" fmla="*/ 117934 w 6447362"/>
                <a:gd name="connsiteY0-1736" fmla="*/ 3812668 h 3936495"/>
                <a:gd name="connsiteX1-1737" fmla="*/ 5841095 w 6447362"/>
                <a:gd name="connsiteY1-1738" fmla="*/ 0 h 3936495"/>
                <a:gd name="connsiteX2-1739" fmla="*/ 6447362 w 6447362"/>
                <a:gd name="connsiteY2-1740" fmla="*/ 2540004 h 3936495"/>
                <a:gd name="connsiteX3-1741" fmla="*/ 117934 w 6447362"/>
                <a:gd name="connsiteY3-1742" fmla="*/ 3812668 h 3936495"/>
                <a:gd name="connsiteX0-1743" fmla="*/ 117933 w 6447361"/>
                <a:gd name="connsiteY0-1744" fmla="*/ 3812668 h 3812668"/>
                <a:gd name="connsiteX1-1745" fmla="*/ 5841094 w 6447361"/>
                <a:gd name="connsiteY1-1746" fmla="*/ 0 h 3812668"/>
                <a:gd name="connsiteX2-1747" fmla="*/ 6447361 w 6447361"/>
                <a:gd name="connsiteY2-1748" fmla="*/ 2540004 h 3812668"/>
                <a:gd name="connsiteX3-1749" fmla="*/ 117933 w 6447361"/>
                <a:gd name="connsiteY3-1750" fmla="*/ 3812668 h 3812668"/>
                <a:gd name="connsiteX0-1751" fmla="*/ 117933 w 6537968"/>
                <a:gd name="connsiteY0-1752" fmla="*/ 3812668 h 3812668"/>
                <a:gd name="connsiteX1-1753" fmla="*/ 5841094 w 6537968"/>
                <a:gd name="connsiteY1-1754" fmla="*/ 0 h 3812668"/>
                <a:gd name="connsiteX2-1755" fmla="*/ 6537968 w 6537968"/>
                <a:gd name="connsiteY2-1756" fmla="*/ 2598108 h 3812668"/>
                <a:gd name="connsiteX3-1757" fmla="*/ 117933 w 6537968"/>
                <a:gd name="connsiteY3-1758" fmla="*/ 3812668 h 3812668"/>
                <a:gd name="connsiteX0-1759" fmla="*/ 117933 w 6379420"/>
                <a:gd name="connsiteY0-1760" fmla="*/ 3812668 h 3812668"/>
                <a:gd name="connsiteX1-1761" fmla="*/ 5841094 w 6379420"/>
                <a:gd name="connsiteY1-1762" fmla="*/ 0 h 3812668"/>
                <a:gd name="connsiteX2-1763" fmla="*/ 6379420 w 6379420"/>
                <a:gd name="connsiteY2-1764" fmla="*/ 2605219 h 3812668"/>
                <a:gd name="connsiteX3-1765" fmla="*/ 117933 w 6379420"/>
                <a:gd name="connsiteY3-1766" fmla="*/ 3812668 h 3812668"/>
                <a:gd name="connsiteX0-1767" fmla="*/ 117933 w 6626189"/>
                <a:gd name="connsiteY0-1768" fmla="*/ 3836508 h 3836508"/>
                <a:gd name="connsiteX1-1769" fmla="*/ 6087863 w 6626189"/>
                <a:gd name="connsiteY1-1770" fmla="*/ 0 h 3836508"/>
                <a:gd name="connsiteX2-1771" fmla="*/ 6626189 w 6626189"/>
                <a:gd name="connsiteY2-1772" fmla="*/ 2605219 h 3836508"/>
                <a:gd name="connsiteX3-1773" fmla="*/ 117933 w 6626189"/>
                <a:gd name="connsiteY3-1774" fmla="*/ 3836508 h 3836508"/>
                <a:gd name="connsiteX0-1775" fmla="*/ -1 w 6508255"/>
                <a:gd name="connsiteY0-1776" fmla="*/ 3836508 h 3836508"/>
                <a:gd name="connsiteX1-1777" fmla="*/ 5969929 w 6508255"/>
                <a:gd name="connsiteY1-1778" fmla="*/ 0 h 3836508"/>
                <a:gd name="connsiteX2-1779" fmla="*/ 6508255 w 6508255"/>
                <a:gd name="connsiteY2-1780" fmla="*/ 2605219 h 3836508"/>
                <a:gd name="connsiteX3-1781" fmla="*/ -1 w 6508255"/>
                <a:gd name="connsiteY3-1782" fmla="*/ 3836508 h 3836508"/>
                <a:gd name="connsiteX0-1783" fmla="*/ 0 w 6508256"/>
                <a:gd name="connsiteY0-1784" fmla="*/ 3836508 h 3836508"/>
                <a:gd name="connsiteX1-1785" fmla="*/ 5969930 w 6508256"/>
                <a:gd name="connsiteY1-1786" fmla="*/ 0 h 3836508"/>
                <a:gd name="connsiteX2-1787" fmla="*/ 6508256 w 6508256"/>
                <a:gd name="connsiteY2-1788" fmla="*/ 2605219 h 3836508"/>
                <a:gd name="connsiteX3-1789" fmla="*/ 0 w 6508256"/>
                <a:gd name="connsiteY3-1790" fmla="*/ 3836508 h 3836508"/>
                <a:gd name="connsiteX0-1791" fmla="*/ 0 w 6508256"/>
                <a:gd name="connsiteY0-1792" fmla="*/ 3290224 h 3290224"/>
                <a:gd name="connsiteX1-1793" fmla="*/ 6076378 w 6508256"/>
                <a:gd name="connsiteY1-1794" fmla="*/ 0 h 3290224"/>
                <a:gd name="connsiteX2-1795" fmla="*/ 6508256 w 6508256"/>
                <a:gd name="connsiteY2-1796" fmla="*/ 2058935 h 3290224"/>
                <a:gd name="connsiteX3-1797" fmla="*/ 0 w 6508256"/>
                <a:gd name="connsiteY3-1798" fmla="*/ 3290224 h 3290224"/>
                <a:gd name="connsiteX0-1799" fmla="*/ 0 w 6259329"/>
                <a:gd name="connsiteY0-1800" fmla="*/ 3213519 h 3213519"/>
                <a:gd name="connsiteX1-1801" fmla="*/ 5827451 w 6259329"/>
                <a:gd name="connsiteY1-1802" fmla="*/ 0 h 3213519"/>
                <a:gd name="connsiteX2-1803" fmla="*/ 6259329 w 6259329"/>
                <a:gd name="connsiteY2-1804" fmla="*/ 2058935 h 3213519"/>
                <a:gd name="connsiteX3-1805" fmla="*/ 0 w 6259329"/>
                <a:gd name="connsiteY3-1806" fmla="*/ 3213519 h 3213519"/>
                <a:gd name="connsiteX0-1807" fmla="*/ 0 w 6229236"/>
                <a:gd name="connsiteY0-1808" fmla="*/ 3116496 h 3116496"/>
                <a:gd name="connsiteX1-1809" fmla="*/ 5797358 w 6229236"/>
                <a:gd name="connsiteY1-1810" fmla="*/ 0 h 3116496"/>
                <a:gd name="connsiteX2-1811" fmla="*/ 6229236 w 6229236"/>
                <a:gd name="connsiteY2-1812" fmla="*/ 2058935 h 3116496"/>
                <a:gd name="connsiteX3-1813" fmla="*/ 0 w 6229236"/>
                <a:gd name="connsiteY3-1814" fmla="*/ 3116496 h 3116496"/>
                <a:gd name="connsiteX0-1815" fmla="*/ 0 w 6118212"/>
                <a:gd name="connsiteY0-1816" fmla="*/ 3962220 h 3962220"/>
                <a:gd name="connsiteX1-1817" fmla="*/ 5686334 w 6118212"/>
                <a:gd name="connsiteY1-1818" fmla="*/ 0 h 3962220"/>
                <a:gd name="connsiteX2-1819" fmla="*/ 6118212 w 6118212"/>
                <a:gd name="connsiteY2-1820" fmla="*/ 2058935 h 3962220"/>
                <a:gd name="connsiteX3-1821" fmla="*/ 0 w 6118212"/>
                <a:gd name="connsiteY3-1822" fmla="*/ 3962220 h 3962220"/>
                <a:gd name="connsiteX0-1823" fmla="*/ 0 w 6118212"/>
                <a:gd name="connsiteY0-1824" fmla="*/ 3295878 h 3295878"/>
                <a:gd name="connsiteX1-1825" fmla="*/ 5926007 w 6118212"/>
                <a:gd name="connsiteY1-1826" fmla="*/ 0 h 3295878"/>
                <a:gd name="connsiteX2-1827" fmla="*/ 6118212 w 6118212"/>
                <a:gd name="connsiteY2-1828" fmla="*/ 1392593 h 3295878"/>
                <a:gd name="connsiteX3-1829" fmla="*/ 0 w 6118212"/>
                <a:gd name="connsiteY3-1830" fmla="*/ 3295878 h 3295878"/>
                <a:gd name="connsiteX0-1831" fmla="*/ 0 w 6118212"/>
                <a:gd name="connsiteY0-1832" fmla="*/ 3295878 h 3295878"/>
                <a:gd name="connsiteX1-1833" fmla="*/ 5926007 w 6118212"/>
                <a:gd name="connsiteY1-1834" fmla="*/ 0 h 3295878"/>
                <a:gd name="connsiteX2-1835" fmla="*/ 6118212 w 6118212"/>
                <a:gd name="connsiteY2-1836" fmla="*/ 1392593 h 3295878"/>
                <a:gd name="connsiteX3-1837" fmla="*/ 0 w 6118212"/>
                <a:gd name="connsiteY3-1838" fmla="*/ 3295878 h 3295878"/>
                <a:gd name="connsiteX0-1839" fmla="*/ 0 w 5988826"/>
                <a:gd name="connsiteY0-1840" fmla="*/ 3331246 h 3331246"/>
                <a:gd name="connsiteX1-1841" fmla="*/ 5796621 w 5988826"/>
                <a:gd name="connsiteY1-1842" fmla="*/ 0 h 3331246"/>
                <a:gd name="connsiteX2-1843" fmla="*/ 5988826 w 5988826"/>
                <a:gd name="connsiteY2-1844" fmla="*/ 1392593 h 3331246"/>
                <a:gd name="connsiteX3-1845" fmla="*/ 0 w 5988826"/>
                <a:gd name="connsiteY3-1846" fmla="*/ 3331246 h 3331246"/>
                <a:gd name="connsiteX0-1847" fmla="*/ 0 w 5988826"/>
                <a:gd name="connsiteY0-1848" fmla="*/ 3102462 h 3102462"/>
                <a:gd name="connsiteX1-1849" fmla="*/ 5879834 w 5988826"/>
                <a:gd name="connsiteY1-1850" fmla="*/ 0 h 3102462"/>
                <a:gd name="connsiteX2-1851" fmla="*/ 5988826 w 5988826"/>
                <a:gd name="connsiteY2-1852" fmla="*/ 1163809 h 3102462"/>
                <a:gd name="connsiteX3-1853" fmla="*/ 0 w 5988826"/>
                <a:gd name="connsiteY3-1854" fmla="*/ 3102462 h 3102462"/>
                <a:gd name="connsiteX0-1855" fmla="*/ 0 w 5988826"/>
                <a:gd name="connsiteY0-1856" fmla="*/ 3102462 h 3102462"/>
                <a:gd name="connsiteX1-1857" fmla="*/ 5879834 w 5988826"/>
                <a:gd name="connsiteY1-1858" fmla="*/ 0 h 3102462"/>
                <a:gd name="connsiteX2-1859" fmla="*/ 5860303 w 5988826"/>
                <a:gd name="connsiteY2-1860" fmla="*/ 22628 h 3102462"/>
                <a:gd name="connsiteX3-1861" fmla="*/ 5988826 w 5988826"/>
                <a:gd name="connsiteY3-1862" fmla="*/ 1163809 h 3102462"/>
                <a:gd name="connsiteX4-1863" fmla="*/ 0 w 5988826"/>
                <a:gd name="connsiteY4-1864" fmla="*/ 3102462 h 3102462"/>
                <a:gd name="connsiteX0-1865" fmla="*/ 0 w 5935775"/>
                <a:gd name="connsiteY0-1866" fmla="*/ 3102619 h 3102619"/>
                <a:gd name="connsiteX1-1867" fmla="*/ 5826783 w 5935775"/>
                <a:gd name="connsiteY1-1868" fmla="*/ 0 h 3102619"/>
                <a:gd name="connsiteX2-1869" fmla="*/ 5807252 w 5935775"/>
                <a:gd name="connsiteY2-1870" fmla="*/ 22628 h 3102619"/>
                <a:gd name="connsiteX3-1871" fmla="*/ 5935775 w 5935775"/>
                <a:gd name="connsiteY3-1872" fmla="*/ 1163809 h 3102619"/>
                <a:gd name="connsiteX4-1873" fmla="*/ 0 w 5935775"/>
                <a:gd name="connsiteY4-1874" fmla="*/ 3102619 h 3102619"/>
                <a:gd name="connsiteX0-1875" fmla="*/ 0 w 5935775"/>
                <a:gd name="connsiteY0-1876" fmla="*/ 3102619 h 3102619"/>
                <a:gd name="connsiteX1-1877" fmla="*/ 5826783 w 5935775"/>
                <a:gd name="connsiteY1-1878" fmla="*/ 0 h 3102619"/>
                <a:gd name="connsiteX2-1879" fmla="*/ 5807252 w 5935775"/>
                <a:gd name="connsiteY2-1880" fmla="*/ 22628 h 3102619"/>
                <a:gd name="connsiteX3-1881" fmla="*/ 5935775 w 5935775"/>
                <a:gd name="connsiteY3-1882" fmla="*/ 1163809 h 3102619"/>
                <a:gd name="connsiteX4-1883" fmla="*/ 0 w 5935775"/>
                <a:gd name="connsiteY4-1884" fmla="*/ 3102619 h 3102619"/>
                <a:gd name="connsiteX0-1885" fmla="*/ 0 w 6077357"/>
                <a:gd name="connsiteY0-1886" fmla="*/ 3440310 h 3440310"/>
                <a:gd name="connsiteX1-1887" fmla="*/ 5826783 w 6077357"/>
                <a:gd name="connsiteY1-1888" fmla="*/ 337691 h 3440310"/>
                <a:gd name="connsiteX2-1889" fmla="*/ 6077196 w 6077357"/>
                <a:gd name="connsiteY2-1890" fmla="*/ 4011 h 3440310"/>
                <a:gd name="connsiteX3-1891" fmla="*/ 5935775 w 6077357"/>
                <a:gd name="connsiteY3-1892" fmla="*/ 1501500 h 3440310"/>
                <a:gd name="connsiteX4-1893" fmla="*/ 0 w 6077357"/>
                <a:gd name="connsiteY4-1894" fmla="*/ 3440310 h 3440310"/>
                <a:gd name="connsiteX0-1895" fmla="*/ 0 w 6906905"/>
                <a:gd name="connsiteY0-1896" fmla="*/ 3425754 h 3425754"/>
                <a:gd name="connsiteX1-1897" fmla="*/ 5826783 w 6906905"/>
                <a:gd name="connsiteY1-1898" fmla="*/ 323135 h 3425754"/>
                <a:gd name="connsiteX2-1899" fmla="*/ 5935775 w 6906905"/>
                <a:gd name="connsiteY2-1900" fmla="*/ 1486944 h 3425754"/>
                <a:gd name="connsiteX3-1901" fmla="*/ 0 w 6906905"/>
                <a:gd name="connsiteY3-1902" fmla="*/ 3425754 h 3425754"/>
                <a:gd name="connsiteX0-1903" fmla="*/ 0 w 5935775"/>
                <a:gd name="connsiteY0-1904" fmla="*/ 3102619 h 3102619"/>
                <a:gd name="connsiteX1-1905" fmla="*/ 5826783 w 5935775"/>
                <a:gd name="connsiteY1-1906" fmla="*/ 0 h 3102619"/>
                <a:gd name="connsiteX2-1907" fmla="*/ 5935775 w 5935775"/>
                <a:gd name="connsiteY2-1908" fmla="*/ 1163809 h 3102619"/>
                <a:gd name="connsiteX3-1909" fmla="*/ 0 w 5935775"/>
                <a:gd name="connsiteY3-1910" fmla="*/ 3102619 h 3102619"/>
                <a:gd name="connsiteX0-1911" fmla="*/ 0 w 5935775"/>
                <a:gd name="connsiteY0-1912" fmla="*/ 3227123 h 3227123"/>
                <a:gd name="connsiteX1-1913" fmla="*/ 5793010 w 5935775"/>
                <a:gd name="connsiteY1-1914" fmla="*/ 0 h 3227123"/>
                <a:gd name="connsiteX2-1915" fmla="*/ 5935775 w 5935775"/>
                <a:gd name="connsiteY2-1916" fmla="*/ 1288313 h 3227123"/>
                <a:gd name="connsiteX3-1917" fmla="*/ 0 w 5935775"/>
                <a:gd name="connsiteY3-1918" fmla="*/ 3227123 h 3227123"/>
                <a:gd name="connsiteX0-1919" fmla="*/ 0 w 5935567"/>
                <a:gd name="connsiteY0-1920" fmla="*/ 3229031 h 3229030"/>
                <a:gd name="connsiteX1-1921" fmla="*/ 5792802 w 5935567"/>
                <a:gd name="connsiteY1-1922" fmla="*/ 0 h 3229030"/>
                <a:gd name="connsiteX2-1923" fmla="*/ 5935567 w 5935567"/>
                <a:gd name="connsiteY2-1924" fmla="*/ 1288313 h 3229030"/>
                <a:gd name="connsiteX3-1925" fmla="*/ 0 w 5935567"/>
                <a:gd name="connsiteY3-1926" fmla="*/ 3229031 h 3229030"/>
              </a:gdLst>
              <a:ahLst/>
              <a:cxnLst>
                <a:cxn ang="0">
                  <a:pos x="connsiteX0-1" y="connsiteY0-2"/>
                </a:cxn>
                <a:cxn ang="0">
                  <a:pos x="connsiteX1-3" y="connsiteY1-4"/>
                </a:cxn>
                <a:cxn ang="0">
                  <a:pos x="connsiteX2-5" y="connsiteY2-6"/>
                </a:cxn>
                <a:cxn ang="0">
                  <a:pos x="connsiteX3-7" y="connsiteY3-8"/>
                </a:cxn>
              </a:cxnLst>
              <a:rect l="l" t="t" r="r" b="b"/>
              <a:pathLst>
                <a:path w="5935567" h="3229030">
                  <a:moveTo>
                    <a:pt x="0" y="3229031"/>
                  </a:moveTo>
                  <a:cubicBezTo>
                    <a:pt x="896111" y="2115023"/>
                    <a:pt x="2377772" y="882300"/>
                    <a:pt x="5792802" y="0"/>
                  </a:cubicBezTo>
                  <a:lnTo>
                    <a:pt x="5935567" y="1288313"/>
                  </a:lnTo>
                  <a:lnTo>
                    <a:pt x="0" y="3229031"/>
                  </a:lnTo>
                  <a:close/>
                </a:path>
              </a:pathLst>
            </a:custGeom>
            <a:gradFill flip="none" rotWithShape="1">
              <a:gsLst>
                <a:gs pos="23000">
                  <a:schemeClr val="accent5">
                    <a:alpha val="4000"/>
                  </a:schemeClr>
                </a:gs>
                <a:gs pos="46000">
                  <a:schemeClr val="accent5">
                    <a:alpha val="25000"/>
                  </a:schemeClr>
                </a:gs>
                <a:gs pos="100000">
                  <a:schemeClr val="accent5">
                    <a:alpha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3" name="Freeform 12"/>
          <p:cNvSpPr/>
          <p:nvPr userDrawn="1"/>
        </p:nvSpPr>
        <p:spPr bwMode="ltGray">
          <a:xfrm rot="14128559">
            <a:off x="2124169" y="-3462798"/>
            <a:ext cx="4895662" cy="7730869"/>
          </a:xfrm>
          <a:custGeom>
            <a:avLst/>
            <a:gdLst>
              <a:gd name="connsiteX0" fmla="*/ 853924 w 853924"/>
              <a:gd name="connsiteY0" fmla="*/ 0 h 6850743"/>
              <a:gd name="connsiteX1" fmla="*/ 99181 w 853924"/>
              <a:gd name="connsiteY1" fmla="*/ 3222172 h 6850743"/>
              <a:gd name="connsiteX2" fmla="*/ 258838 w 853924"/>
              <a:gd name="connsiteY2" fmla="*/ 6850743 h 6850743"/>
              <a:gd name="connsiteX3" fmla="*/ 258838 w 853924"/>
              <a:gd name="connsiteY3" fmla="*/ 6850743 h 6850743"/>
              <a:gd name="connsiteX0-1" fmla="*/ 878952 w 878952"/>
              <a:gd name="connsiteY0-2" fmla="*/ 0 h 6850743"/>
              <a:gd name="connsiteX1-3" fmla="*/ 124209 w 878952"/>
              <a:gd name="connsiteY1-4" fmla="*/ 3222172 h 6850743"/>
              <a:gd name="connsiteX2-5" fmla="*/ 489467 w 878952"/>
              <a:gd name="connsiteY2-6" fmla="*/ 3536928 h 6850743"/>
              <a:gd name="connsiteX3-7" fmla="*/ 283866 w 878952"/>
              <a:gd name="connsiteY3-8" fmla="*/ 6850743 h 6850743"/>
              <a:gd name="connsiteX4" fmla="*/ 283866 w 878952"/>
              <a:gd name="connsiteY4" fmla="*/ 6850743 h 6850743"/>
              <a:gd name="connsiteX0-9" fmla="*/ 620114 w 620114"/>
              <a:gd name="connsiteY0-10" fmla="*/ 0 h 6850743"/>
              <a:gd name="connsiteX1-11" fmla="*/ 230629 w 620114"/>
              <a:gd name="connsiteY1-12" fmla="*/ 3536928 h 6850743"/>
              <a:gd name="connsiteX2-13" fmla="*/ 25028 w 620114"/>
              <a:gd name="connsiteY2-14" fmla="*/ 6850743 h 6850743"/>
              <a:gd name="connsiteX3-15" fmla="*/ 25028 w 620114"/>
              <a:gd name="connsiteY3-16" fmla="*/ 6850743 h 6850743"/>
              <a:gd name="connsiteX0-17" fmla="*/ 620114 w 620114"/>
              <a:gd name="connsiteY0-18" fmla="*/ 0 h 6850743"/>
              <a:gd name="connsiteX1-19" fmla="*/ 230629 w 620114"/>
              <a:gd name="connsiteY1-20" fmla="*/ 3536928 h 6850743"/>
              <a:gd name="connsiteX2-21" fmla="*/ 25028 w 620114"/>
              <a:gd name="connsiteY2-22" fmla="*/ 6850743 h 6850743"/>
              <a:gd name="connsiteX3-23" fmla="*/ 25028 w 620114"/>
              <a:gd name="connsiteY3-24" fmla="*/ 6850743 h 6850743"/>
              <a:gd name="connsiteX0-25" fmla="*/ 975884 w 975884"/>
              <a:gd name="connsiteY0-26" fmla="*/ 0 h 6850743"/>
              <a:gd name="connsiteX1-27" fmla="*/ 230629 w 975884"/>
              <a:gd name="connsiteY1-28" fmla="*/ 3536928 h 6850743"/>
              <a:gd name="connsiteX2-29" fmla="*/ 25028 w 975884"/>
              <a:gd name="connsiteY2-30" fmla="*/ 6850743 h 6850743"/>
              <a:gd name="connsiteX3-31" fmla="*/ 25028 w 975884"/>
              <a:gd name="connsiteY3-32" fmla="*/ 6850743 h 6850743"/>
              <a:gd name="connsiteX0-33" fmla="*/ 975884 w 975884"/>
              <a:gd name="connsiteY0-34" fmla="*/ 0 h 6850743"/>
              <a:gd name="connsiteX1-35" fmla="*/ 230629 w 975884"/>
              <a:gd name="connsiteY1-36" fmla="*/ 3536928 h 6850743"/>
              <a:gd name="connsiteX2-37" fmla="*/ 25028 w 975884"/>
              <a:gd name="connsiteY2-38" fmla="*/ 6850743 h 6850743"/>
              <a:gd name="connsiteX3-39" fmla="*/ 25028 w 975884"/>
              <a:gd name="connsiteY3-40" fmla="*/ 6850743 h 6850743"/>
              <a:gd name="connsiteX0-41" fmla="*/ 762371 w 762371"/>
              <a:gd name="connsiteY0-42" fmla="*/ 0 h 6850743"/>
              <a:gd name="connsiteX1-43" fmla="*/ 230629 w 762371"/>
              <a:gd name="connsiteY1-44" fmla="*/ 3536928 h 6850743"/>
              <a:gd name="connsiteX2-45" fmla="*/ 25028 w 762371"/>
              <a:gd name="connsiteY2-46" fmla="*/ 6850743 h 6850743"/>
              <a:gd name="connsiteX3-47" fmla="*/ 25028 w 762371"/>
              <a:gd name="connsiteY3-48" fmla="*/ 6850743 h 6850743"/>
              <a:gd name="connsiteX0-49" fmla="*/ 963520 w 963520"/>
              <a:gd name="connsiteY0-50" fmla="*/ 0 h 6850743"/>
              <a:gd name="connsiteX1-51" fmla="*/ 218265 w 963520"/>
              <a:gd name="connsiteY1-52" fmla="*/ 4322722 h 6850743"/>
              <a:gd name="connsiteX2-53" fmla="*/ 226177 w 963520"/>
              <a:gd name="connsiteY2-54" fmla="*/ 6850743 h 6850743"/>
              <a:gd name="connsiteX3-55" fmla="*/ 226177 w 963520"/>
              <a:gd name="connsiteY3-56" fmla="*/ 6850743 h 6850743"/>
              <a:gd name="connsiteX0-57" fmla="*/ 963520 w 963520"/>
              <a:gd name="connsiteY0-58" fmla="*/ 0 h 6850743"/>
              <a:gd name="connsiteX1-59" fmla="*/ 218265 w 963520"/>
              <a:gd name="connsiteY1-60" fmla="*/ 4322722 h 6850743"/>
              <a:gd name="connsiteX2-61" fmla="*/ 226177 w 963520"/>
              <a:gd name="connsiteY2-62" fmla="*/ 6850743 h 6850743"/>
              <a:gd name="connsiteX3-63" fmla="*/ 226177 w 963520"/>
              <a:gd name="connsiteY3-64" fmla="*/ 6850743 h 6850743"/>
              <a:gd name="connsiteX0-65" fmla="*/ 963520 w 963520"/>
              <a:gd name="connsiteY0-66" fmla="*/ 0 h 6850743"/>
              <a:gd name="connsiteX1-67" fmla="*/ 218265 w 963520"/>
              <a:gd name="connsiteY1-68" fmla="*/ 4322722 h 6850743"/>
              <a:gd name="connsiteX2-69" fmla="*/ 226177 w 963520"/>
              <a:gd name="connsiteY2-70" fmla="*/ 6850743 h 6850743"/>
              <a:gd name="connsiteX3-71" fmla="*/ 226177 w 963520"/>
              <a:gd name="connsiteY3-72" fmla="*/ 6850743 h 6850743"/>
              <a:gd name="connsiteX0-73" fmla="*/ 737343 w 737343"/>
              <a:gd name="connsiteY0-74" fmla="*/ 0 h 6850743"/>
              <a:gd name="connsiteX1-75" fmla="*/ 0 w 737343"/>
              <a:gd name="connsiteY1-76" fmla="*/ 6850743 h 6850743"/>
              <a:gd name="connsiteX2-77" fmla="*/ 0 w 737343"/>
              <a:gd name="connsiteY2-78" fmla="*/ 6850743 h 6850743"/>
              <a:gd name="connsiteX0-79" fmla="*/ 737343 w 737343"/>
              <a:gd name="connsiteY0-80" fmla="*/ 0 h 6850743"/>
              <a:gd name="connsiteX1-81" fmla="*/ 0 w 737343"/>
              <a:gd name="connsiteY1-82" fmla="*/ 6850743 h 6850743"/>
              <a:gd name="connsiteX2-83" fmla="*/ 0 w 737343"/>
              <a:gd name="connsiteY2-84" fmla="*/ 6850743 h 6850743"/>
              <a:gd name="connsiteX0-85" fmla="*/ 750894 w 750894"/>
              <a:gd name="connsiteY0-86" fmla="*/ 0 h 6850743"/>
              <a:gd name="connsiteX1-87" fmla="*/ 13551 w 750894"/>
              <a:gd name="connsiteY1-88" fmla="*/ 6850743 h 6850743"/>
              <a:gd name="connsiteX2-89" fmla="*/ 13551 w 750894"/>
              <a:gd name="connsiteY2-90" fmla="*/ 6850743 h 6850743"/>
              <a:gd name="connsiteX0-91" fmla="*/ 750894 w 750894"/>
              <a:gd name="connsiteY0-92" fmla="*/ 0 h 6850743"/>
              <a:gd name="connsiteX1-93" fmla="*/ 13551 w 750894"/>
              <a:gd name="connsiteY1-94" fmla="*/ 6850743 h 6850743"/>
              <a:gd name="connsiteX2-95" fmla="*/ 13551 w 750894"/>
              <a:gd name="connsiteY2-96" fmla="*/ 6850743 h 6850743"/>
              <a:gd name="connsiteX0-97" fmla="*/ 1391305 w 1391305"/>
              <a:gd name="connsiteY0-98" fmla="*/ 0 h 6850743"/>
              <a:gd name="connsiteX1-99" fmla="*/ 13551 w 1391305"/>
              <a:gd name="connsiteY1-100" fmla="*/ 6850743 h 6850743"/>
              <a:gd name="connsiteX2-101" fmla="*/ 13551 w 1391305"/>
              <a:gd name="connsiteY2-102" fmla="*/ 6850743 h 6850743"/>
              <a:gd name="connsiteX0-103" fmla="*/ 1391305 w 1391305"/>
              <a:gd name="connsiteY0-104" fmla="*/ 0 h 6850743"/>
              <a:gd name="connsiteX1-105" fmla="*/ 13551 w 1391305"/>
              <a:gd name="connsiteY1-106" fmla="*/ 6850743 h 6850743"/>
              <a:gd name="connsiteX2-107" fmla="*/ 13551 w 1391305"/>
              <a:gd name="connsiteY2-108" fmla="*/ 6850743 h 6850743"/>
              <a:gd name="connsiteX0-109" fmla="*/ 3027961 w 3027961"/>
              <a:gd name="connsiteY0-110" fmla="*/ 0 h 6850743"/>
              <a:gd name="connsiteX1-111" fmla="*/ 13551 w 3027961"/>
              <a:gd name="connsiteY1-112" fmla="*/ 6850743 h 6850743"/>
              <a:gd name="connsiteX2-113" fmla="*/ 13551 w 3027961"/>
              <a:gd name="connsiteY2-114" fmla="*/ 6850743 h 6850743"/>
              <a:gd name="connsiteX0-115" fmla="*/ 3027961 w 3027961"/>
              <a:gd name="connsiteY0-116" fmla="*/ 0 h 6850743"/>
              <a:gd name="connsiteX1-117" fmla="*/ 13551 w 3027961"/>
              <a:gd name="connsiteY1-118" fmla="*/ 6850743 h 6850743"/>
              <a:gd name="connsiteX2-119" fmla="*/ 13551 w 3027961"/>
              <a:gd name="connsiteY2-120" fmla="*/ 6850743 h 6850743"/>
              <a:gd name="connsiteX0-121" fmla="*/ 3014410 w 3014410"/>
              <a:gd name="connsiteY0-122" fmla="*/ 0 h 6850743"/>
              <a:gd name="connsiteX1-123" fmla="*/ 0 w 3014410"/>
              <a:gd name="connsiteY1-124" fmla="*/ 6850743 h 6850743"/>
              <a:gd name="connsiteX2-125" fmla="*/ 0 w 3014410"/>
              <a:gd name="connsiteY2-126" fmla="*/ 6850743 h 6850743"/>
              <a:gd name="connsiteX0-127" fmla="*/ 4152944 w 4152944"/>
              <a:gd name="connsiteY0-128" fmla="*/ 0 h 6850743"/>
              <a:gd name="connsiteX1-129" fmla="*/ 0 w 4152944"/>
              <a:gd name="connsiteY1-130" fmla="*/ 6850743 h 6850743"/>
              <a:gd name="connsiteX2-131" fmla="*/ 0 w 4152944"/>
              <a:gd name="connsiteY2-132" fmla="*/ 6850743 h 6850743"/>
              <a:gd name="connsiteX0-133" fmla="*/ 4152944 w 4152944"/>
              <a:gd name="connsiteY0-134" fmla="*/ 0 h 6850743"/>
              <a:gd name="connsiteX1-135" fmla="*/ 0 w 4152944"/>
              <a:gd name="connsiteY1-136" fmla="*/ 6850743 h 6850743"/>
              <a:gd name="connsiteX2-137" fmla="*/ 0 w 4152944"/>
              <a:gd name="connsiteY2-138" fmla="*/ 6850743 h 6850743"/>
              <a:gd name="connsiteX0-139" fmla="*/ 4722259 w 4722259"/>
              <a:gd name="connsiteY0-140" fmla="*/ 0 h 6850743"/>
              <a:gd name="connsiteX1-141" fmla="*/ 569315 w 4722259"/>
              <a:gd name="connsiteY1-142" fmla="*/ 6850743 h 6850743"/>
              <a:gd name="connsiteX2-143" fmla="*/ 0 w 4722259"/>
              <a:gd name="connsiteY2-144" fmla="*/ 6850743 h 6850743"/>
              <a:gd name="connsiteX0-145" fmla="*/ 4722259 w 4722259"/>
              <a:gd name="connsiteY0-146" fmla="*/ 0 h 6850743"/>
              <a:gd name="connsiteX1-147" fmla="*/ 569315 w 4722259"/>
              <a:gd name="connsiteY1-148" fmla="*/ 6850743 h 6850743"/>
              <a:gd name="connsiteX2-149" fmla="*/ 0 w 4722259"/>
              <a:gd name="connsiteY2-150" fmla="*/ 6850743 h 6850743"/>
              <a:gd name="connsiteX0-151" fmla="*/ 4722259 w 4722259"/>
              <a:gd name="connsiteY0-152" fmla="*/ 0 h 6850743"/>
              <a:gd name="connsiteX1-153" fmla="*/ 0 w 4722259"/>
              <a:gd name="connsiteY1-154" fmla="*/ 6850743 h 6850743"/>
              <a:gd name="connsiteX0-155" fmla="*/ 4722259 w 4722259"/>
              <a:gd name="connsiteY0-156" fmla="*/ 0 h 6850743"/>
              <a:gd name="connsiteX1-157" fmla="*/ 0 w 4722259"/>
              <a:gd name="connsiteY1-158" fmla="*/ 6850743 h 6850743"/>
              <a:gd name="connsiteX0-159" fmla="*/ 4722259 w 4722259"/>
              <a:gd name="connsiteY0-160" fmla="*/ 0 h 6850743"/>
              <a:gd name="connsiteX1-161" fmla="*/ 0 w 4722259"/>
              <a:gd name="connsiteY1-162" fmla="*/ 6850743 h 6850743"/>
              <a:gd name="connsiteX0-163" fmla="*/ 5149189 w 5149189"/>
              <a:gd name="connsiteY0-164" fmla="*/ 0 h 6850743"/>
              <a:gd name="connsiteX1-165" fmla="*/ 0 w 5149189"/>
              <a:gd name="connsiteY1-166" fmla="*/ 6850743 h 6850743"/>
              <a:gd name="connsiteX0-167" fmla="*/ 5149189 w 5149189"/>
              <a:gd name="connsiteY0-168" fmla="*/ 0 h 6850743"/>
              <a:gd name="connsiteX1-169" fmla="*/ 0 w 5149189"/>
              <a:gd name="connsiteY1-170" fmla="*/ 6850743 h 6850743"/>
              <a:gd name="connsiteX0-171" fmla="*/ 5901299 w 5901299"/>
              <a:gd name="connsiteY0-172" fmla="*/ 0 h 6640044"/>
              <a:gd name="connsiteX1-173" fmla="*/ 0 w 5901299"/>
              <a:gd name="connsiteY1-174" fmla="*/ 6640044 h 6640044"/>
              <a:gd name="connsiteX0-175" fmla="*/ 6169414 w 6169414"/>
              <a:gd name="connsiteY0-176" fmla="*/ 0 h 6516673"/>
              <a:gd name="connsiteX1-177" fmla="*/ 1 w 6169414"/>
              <a:gd name="connsiteY1-178" fmla="*/ 6516673 h 6516673"/>
              <a:gd name="connsiteX0-179" fmla="*/ 6169413 w 6169413"/>
              <a:gd name="connsiteY0-180" fmla="*/ 0 h 6516673"/>
              <a:gd name="connsiteX1-181" fmla="*/ 0 w 6169413"/>
              <a:gd name="connsiteY1-182" fmla="*/ 6516673 h 6516673"/>
            </a:gdLst>
            <a:ahLst/>
            <a:cxnLst>
              <a:cxn ang="0">
                <a:pos x="connsiteX0-1" y="connsiteY0-2"/>
              </a:cxn>
              <a:cxn ang="0">
                <a:pos x="connsiteX1-3" y="connsiteY1-4"/>
              </a:cxn>
            </a:cxnLst>
            <a:rect l="l" t="t" r="r" b="b"/>
            <a:pathLst>
              <a:path w="6169413" h="6516673">
                <a:moveTo>
                  <a:pt x="6169413" y="0"/>
                </a:moveTo>
                <a:cubicBezTo>
                  <a:pt x="4668713" y="696785"/>
                  <a:pt x="1530056" y="3125916"/>
                  <a:pt x="0" y="6516673"/>
                </a:cubicBezTo>
              </a:path>
            </a:pathLst>
          </a:custGeom>
          <a:noFill/>
          <a:ln>
            <a:solidFill>
              <a:schemeClr val="accent5">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userDrawn="1"/>
        </p:nvGrpSpPr>
        <p:grpSpPr bwMode="gray">
          <a:xfrm rot="5400000" flipV="1">
            <a:off x="-189546" y="-483849"/>
            <a:ext cx="1758069" cy="1994917"/>
            <a:chOff x="-358615" y="-308433"/>
            <a:chExt cx="1758069" cy="1994917"/>
          </a:xfrm>
        </p:grpSpPr>
        <p:sp>
          <p:nvSpPr>
            <p:cNvPr id="15" name="Freeform 29"/>
            <p:cNvSpPr/>
            <p:nvPr/>
          </p:nvSpPr>
          <p:spPr bwMode="gray">
            <a:xfrm rot="14530621" flipH="1">
              <a:off x="346229" y="-310169"/>
              <a:ext cx="859805" cy="941362"/>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 name="connsiteX0-121" fmla="*/ 1466 w 11466"/>
                <a:gd name="connsiteY0-122" fmla="*/ 1124 h 11124"/>
                <a:gd name="connsiteX1-123" fmla="*/ 11466 w 11466"/>
                <a:gd name="connsiteY1-124" fmla="*/ 8217 h 11124"/>
                <a:gd name="connsiteX2-125" fmla="*/ 6527 w 11466"/>
                <a:gd name="connsiteY2-126" fmla="*/ 3415 h 11124"/>
                <a:gd name="connsiteX3-127" fmla="*/ 2669 w 11466"/>
                <a:gd name="connsiteY3-128" fmla="*/ 1471 h 11124"/>
                <a:gd name="connsiteX4" fmla="*/ 1466 w 11466"/>
                <a:gd name="connsiteY4" fmla="*/ 1124 h 11124"/>
                <a:gd name="connsiteX0-129" fmla="*/ 783 w 10923"/>
                <a:gd name="connsiteY0-130" fmla="*/ 1200 h 9931"/>
                <a:gd name="connsiteX1-131" fmla="*/ 6686 w 10923"/>
                <a:gd name="connsiteY1-132" fmla="*/ 8749 h 9931"/>
                <a:gd name="connsiteX2-133" fmla="*/ 10783 w 10923"/>
                <a:gd name="connsiteY2-134" fmla="*/ 8293 h 9931"/>
                <a:gd name="connsiteX3-135" fmla="*/ 5844 w 10923"/>
                <a:gd name="connsiteY3-136" fmla="*/ 3491 h 9931"/>
                <a:gd name="connsiteX4-137" fmla="*/ 1986 w 10923"/>
                <a:gd name="connsiteY4-138" fmla="*/ 1547 h 9931"/>
                <a:gd name="connsiteX5" fmla="*/ 783 w 10923"/>
                <a:gd name="connsiteY5" fmla="*/ 1200 h 9931"/>
                <a:gd name="connsiteX0-139" fmla="*/ 717 w 10000"/>
                <a:gd name="connsiteY0-140" fmla="*/ 1208 h 9401"/>
                <a:gd name="connsiteX1-141" fmla="*/ 6121 w 10000"/>
                <a:gd name="connsiteY1-142" fmla="*/ 8810 h 9401"/>
                <a:gd name="connsiteX2-143" fmla="*/ 9872 w 10000"/>
                <a:gd name="connsiteY2-144" fmla="*/ 8351 h 9401"/>
                <a:gd name="connsiteX3-145" fmla="*/ 5350 w 10000"/>
                <a:gd name="connsiteY3-146" fmla="*/ 3515 h 9401"/>
                <a:gd name="connsiteX4-147" fmla="*/ 1818 w 10000"/>
                <a:gd name="connsiteY4-148" fmla="*/ 1558 h 9401"/>
                <a:gd name="connsiteX5-149" fmla="*/ 717 w 10000"/>
                <a:gd name="connsiteY5-150" fmla="*/ 1208 h 9401"/>
                <a:gd name="connsiteX0-151" fmla="*/ 717 w 9872"/>
                <a:gd name="connsiteY0-152" fmla="*/ 1285 h 10000"/>
                <a:gd name="connsiteX1-153" fmla="*/ 6121 w 9872"/>
                <a:gd name="connsiteY1-154" fmla="*/ 9371 h 10000"/>
                <a:gd name="connsiteX2-155" fmla="*/ 9872 w 9872"/>
                <a:gd name="connsiteY2-156" fmla="*/ 8883 h 10000"/>
                <a:gd name="connsiteX3-157" fmla="*/ 5350 w 9872"/>
                <a:gd name="connsiteY3-158" fmla="*/ 3739 h 10000"/>
                <a:gd name="connsiteX4-159" fmla="*/ 1818 w 9872"/>
                <a:gd name="connsiteY4-160" fmla="*/ 1657 h 10000"/>
                <a:gd name="connsiteX5-161" fmla="*/ 717 w 9872"/>
                <a:gd name="connsiteY5-162" fmla="*/ 1285 h 10000"/>
                <a:gd name="connsiteX0-163" fmla="*/ 130 w 8288"/>
                <a:gd name="connsiteY0-164" fmla="*/ 939 h 9282"/>
                <a:gd name="connsiteX1-165" fmla="*/ 4488 w 8288"/>
                <a:gd name="connsiteY1-166" fmla="*/ 8653 h 9282"/>
                <a:gd name="connsiteX2-167" fmla="*/ 8288 w 8288"/>
                <a:gd name="connsiteY2-168" fmla="*/ 8165 h 9282"/>
                <a:gd name="connsiteX3-169" fmla="*/ 3707 w 8288"/>
                <a:gd name="connsiteY3-170" fmla="*/ 3021 h 9282"/>
                <a:gd name="connsiteX4-171" fmla="*/ 130 w 8288"/>
                <a:gd name="connsiteY4-172" fmla="*/ 939 h 9282"/>
                <a:gd name="connsiteX0-173" fmla="*/ 157 w 10000"/>
                <a:gd name="connsiteY0-174" fmla="*/ 1012 h 10000"/>
                <a:gd name="connsiteX1-175" fmla="*/ 5415 w 10000"/>
                <a:gd name="connsiteY1-176" fmla="*/ 9322 h 10000"/>
                <a:gd name="connsiteX2-177" fmla="*/ 10000 w 10000"/>
                <a:gd name="connsiteY2-178" fmla="*/ 8797 h 10000"/>
                <a:gd name="connsiteX3-179" fmla="*/ 4473 w 10000"/>
                <a:gd name="connsiteY3-180" fmla="*/ 3255 h 10000"/>
                <a:gd name="connsiteX4-181" fmla="*/ 157 w 10000"/>
                <a:gd name="connsiteY4-182" fmla="*/ 1012 h 10000"/>
                <a:gd name="connsiteX0-183" fmla="*/ 0 w 9843"/>
                <a:gd name="connsiteY0-184" fmla="*/ 0 h 8988"/>
                <a:gd name="connsiteX1-185" fmla="*/ 5258 w 9843"/>
                <a:gd name="connsiteY1-186" fmla="*/ 8310 h 8988"/>
                <a:gd name="connsiteX2-187" fmla="*/ 9843 w 9843"/>
                <a:gd name="connsiteY2-188" fmla="*/ 7785 h 8988"/>
                <a:gd name="connsiteX3-189" fmla="*/ 4316 w 9843"/>
                <a:gd name="connsiteY3-190" fmla="*/ 2243 h 8988"/>
                <a:gd name="connsiteX4-191" fmla="*/ 0 w 9843"/>
                <a:gd name="connsiteY4-192" fmla="*/ 0 h 8988"/>
                <a:gd name="connsiteX0-193" fmla="*/ 0 w 10000"/>
                <a:gd name="connsiteY0-194" fmla="*/ 0 h 10000"/>
                <a:gd name="connsiteX1-195" fmla="*/ 5342 w 10000"/>
                <a:gd name="connsiteY1-196" fmla="*/ 9246 h 10000"/>
                <a:gd name="connsiteX2-197" fmla="*/ 10000 w 10000"/>
                <a:gd name="connsiteY2-198" fmla="*/ 8662 h 10000"/>
                <a:gd name="connsiteX3-199" fmla="*/ 4385 w 10000"/>
                <a:gd name="connsiteY3-200" fmla="*/ 2496 h 10000"/>
                <a:gd name="connsiteX4-201" fmla="*/ 0 w 10000"/>
                <a:gd name="connsiteY4-202" fmla="*/ 0 h 10000"/>
                <a:gd name="connsiteX0-203" fmla="*/ 0 w 10000"/>
                <a:gd name="connsiteY0-204" fmla="*/ 0 h 10000"/>
                <a:gd name="connsiteX1-205" fmla="*/ 5342 w 10000"/>
                <a:gd name="connsiteY1-206" fmla="*/ 9246 h 10000"/>
                <a:gd name="connsiteX2-207" fmla="*/ 10000 w 10000"/>
                <a:gd name="connsiteY2-208" fmla="*/ 8662 h 10000"/>
                <a:gd name="connsiteX3-209" fmla="*/ 4385 w 10000"/>
                <a:gd name="connsiteY3-210" fmla="*/ 2496 h 10000"/>
                <a:gd name="connsiteX4-211" fmla="*/ 0 w 10000"/>
                <a:gd name="connsiteY4-212" fmla="*/ 0 h 10000"/>
                <a:gd name="connsiteX0-213" fmla="*/ 0 w 10000"/>
                <a:gd name="connsiteY0-214" fmla="*/ 0 h 10000"/>
                <a:gd name="connsiteX1-215" fmla="*/ 5342 w 10000"/>
                <a:gd name="connsiteY1-216" fmla="*/ 9246 h 10000"/>
                <a:gd name="connsiteX2-217" fmla="*/ 10000 w 10000"/>
                <a:gd name="connsiteY2-218" fmla="*/ 8662 h 10000"/>
                <a:gd name="connsiteX3-219" fmla="*/ 4385 w 10000"/>
                <a:gd name="connsiteY3-220" fmla="*/ 2496 h 10000"/>
                <a:gd name="connsiteX4-221" fmla="*/ 0 w 10000"/>
                <a:gd name="connsiteY4-222" fmla="*/ 0 h 10000"/>
                <a:gd name="connsiteX0-223" fmla="*/ 0 w 10000"/>
                <a:gd name="connsiteY0-224" fmla="*/ 0 h 10000"/>
                <a:gd name="connsiteX1-225" fmla="*/ 5342 w 10000"/>
                <a:gd name="connsiteY1-226" fmla="*/ 9246 h 10000"/>
                <a:gd name="connsiteX2-227" fmla="*/ 10000 w 10000"/>
                <a:gd name="connsiteY2-228" fmla="*/ 8662 h 10000"/>
                <a:gd name="connsiteX3-229" fmla="*/ 4385 w 10000"/>
                <a:gd name="connsiteY3-230" fmla="*/ 2496 h 10000"/>
                <a:gd name="connsiteX4-231" fmla="*/ 0 w 10000"/>
                <a:gd name="connsiteY4-232" fmla="*/ 0 h 10000"/>
              </a:gdLst>
              <a:ahLst/>
              <a:cxnLst>
                <a:cxn ang="0">
                  <a:pos x="connsiteX0-1" y="connsiteY0-2"/>
                </a:cxn>
                <a:cxn ang="0">
                  <a:pos x="connsiteX1-3" y="connsiteY1-4"/>
                </a:cxn>
                <a:cxn ang="0">
                  <a:pos x="connsiteX2-5" y="connsiteY2-6"/>
                </a:cxn>
                <a:cxn ang="0">
                  <a:pos x="connsiteX3-7" y="connsiteY3-8"/>
                </a:cxn>
                <a:cxn ang="0">
                  <a:pos x="connsiteX4-137" y="connsiteY4-138"/>
                </a:cxn>
              </a:cxnLst>
              <a:rect l="l" t="t" r="r" b="b"/>
              <a:pathLst>
                <a:path w="10000" h="10000">
                  <a:moveTo>
                    <a:pt x="0" y="0"/>
                  </a:moveTo>
                  <a:lnTo>
                    <a:pt x="5342" y="9246"/>
                  </a:lnTo>
                  <a:cubicBezTo>
                    <a:pt x="7178" y="10000"/>
                    <a:pt x="7968" y="9097"/>
                    <a:pt x="10000" y="8662"/>
                  </a:cubicBezTo>
                  <a:cubicBezTo>
                    <a:pt x="7053" y="7383"/>
                    <a:pt x="6577" y="4276"/>
                    <a:pt x="4385" y="2496"/>
                  </a:cubicBezTo>
                  <a:cubicBezTo>
                    <a:pt x="2193" y="716"/>
                    <a:pt x="1892" y="1462"/>
                    <a:pt x="0" y="0"/>
                  </a:cubicBezTo>
                  <a:close/>
                </a:path>
              </a:pathLst>
            </a:custGeom>
            <a:gradFill>
              <a:gsLst>
                <a:gs pos="0">
                  <a:schemeClr val="accent4">
                    <a:alpha val="75000"/>
                  </a:schemeClr>
                </a:gs>
                <a:gs pos="100000">
                  <a:schemeClr val="accent4">
                    <a:lumMod val="40000"/>
                    <a:lumOff val="60000"/>
                    <a:alpha val="75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sp>
          <p:nvSpPr>
            <p:cNvPr id="16" name="Freeform 29"/>
            <p:cNvSpPr/>
            <p:nvPr/>
          </p:nvSpPr>
          <p:spPr bwMode="gray">
            <a:xfrm rot="18390609" flipH="1">
              <a:off x="-561840" y="218556"/>
              <a:ext cx="1199850" cy="793400"/>
            </a:xfrm>
            <a:custGeom>
              <a:avLst/>
              <a:gdLst>
                <a:gd name="connsiteX0" fmla="*/ 0 w 10000"/>
                <a:gd name="connsiteY0" fmla="*/ 286 h 10286"/>
                <a:gd name="connsiteX1" fmla="*/ 10000 w 10000"/>
                <a:gd name="connsiteY1" fmla="*/ 7620 h 10286"/>
                <a:gd name="connsiteX2" fmla="*/ 5017 w 10000"/>
                <a:gd name="connsiteY2" fmla="*/ 1872 h 10286"/>
                <a:gd name="connsiteX3" fmla="*/ 0 w 10000"/>
                <a:gd name="connsiteY3" fmla="*/ 286 h 10286"/>
                <a:gd name="connsiteX0-1" fmla="*/ 0 w 10000"/>
                <a:gd name="connsiteY0-2" fmla="*/ 0 h 10000"/>
                <a:gd name="connsiteX1-3" fmla="*/ 10000 w 10000"/>
                <a:gd name="connsiteY1-4" fmla="*/ 7334 h 10000"/>
                <a:gd name="connsiteX2-5" fmla="*/ 5017 w 10000"/>
                <a:gd name="connsiteY2-6" fmla="*/ 1586 h 10000"/>
                <a:gd name="connsiteX3-7" fmla="*/ 0 w 10000"/>
                <a:gd name="connsiteY3-8" fmla="*/ 0 h 10000"/>
                <a:gd name="connsiteX0-9" fmla="*/ 0 w 10000"/>
                <a:gd name="connsiteY0-10" fmla="*/ 0 h 10000"/>
                <a:gd name="connsiteX1-11" fmla="*/ 10000 w 10000"/>
                <a:gd name="connsiteY1-12" fmla="*/ 7334 h 10000"/>
                <a:gd name="connsiteX2-13" fmla="*/ 5017 w 10000"/>
                <a:gd name="connsiteY2-14" fmla="*/ 1586 h 10000"/>
                <a:gd name="connsiteX3-15" fmla="*/ 0 w 10000"/>
                <a:gd name="connsiteY3-16" fmla="*/ 0 h 10000"/>
                <a:gd name="connsiteX0-17" fmla="*/ 0 w 10000"/>
                <a:gd name="connsiteY0-18" fmla="*/ 0 h 10348"/>
                <a:gd name="connsiteX1-19" fmla="*/ 10000 w 10000"/>
                <a:gd name="connsiteY1-20" fmla="*/ 7334 h 10348"/>
                <a:gd name="connsiteX2-21" fmla="*/ 5017 w 10000"/>
                <a:gd name="connsiteY2-22" fmla="*/ 1586 h 10348"/>
                <a:gd name="connsiteX3-23" fmla="*/ 0 w 10000"/>
                <a:gd name="connsiteY3-24" fmla="*/ 0 h 10348"/>
                <a:gd name="connsiteX0-25" fmla="*/ 0 w 10000"/>
                <a:gd name="connsiteY0-26" fmla="*/ 0 h 10348"/>
                <a:gd name="connsiteX1-27" fmla="*/ 10000 w 10000"/>
                <a:gd name="connsiteY1-28" fmla="*/ 7334 h 10348"/>
                <a:gd name="connsiteX2-29" fmla="*/ 5017 w 10000"/>
                <a:gd name="connsiteY2-30" fmla="*/ 1586 h 10348"/>
                <a:gd name="connsiteX3-31" fmla="*/ 0 w 10000"/>
                <a:gd name="connsiteY3-32" fmla="*/ 0 h 10348"/>
                <a:gd name="connsiteX0-33" fmla="*/ 0 w 10212"/>
                <a:gd name="connsiteY0-34" fmla="*/ 0 h 10374"/>
                <a:gd name="connsiteX1-35" fmla="*/ 10212 w 10212"/>
                <a:gd name="connsiteY1-36" fmla="*/ 7360 h 10374"/>
                <a:gd name="connsiteX2-37" fmla="*/ 5229 w 10212"/>
                <a:gd name="connsiteY2-38" fmla="*/ 1612 h 10374"/>
                <a:gd name="connsiteX3-39" fmla="*/ 0 w 10212"/>
                <a:gd name="connsiteY3-40" fmla="*/ 0 h 10374"/>
                <a:gd name="connsiteX0-41" fmla="*/ 1331 w 11543"/>
                <a:gd name="connsiteY0-42" fmla="*/ 662 h 11036"/>
                <a:gd name="connsiteX1-43" fmla="*/ 11543 w 11543"/>
                <a:gd name="connsiteY1-44" fmla="*/ 8022 h 11036"/>
                <a:gd name="connsiteX2-45" fmla="*/ 6560 w 11543"/>
                <a:gd name="connsiteY2-46" fmla="*/ 2274 h 11036"/>
                <a:gd name="connsiteX3-47" fmla="*/ 1331 w 11543"/>
                <a:gd name="connsiteY3-48" fmla="*/ 662 h 11036"/>
                <a:gd name="connsiteX0-49" fmla="*/ 1331 w 11543"/>
                <a:gd name="connsiteY0-50" fmla="*/ 0 h 10374"/>
                <a:gd name="connsiteX1-51" fmla="*/ 11543 w 11543"/>
                <a:gd name="connsiteY1-52" fmla="*/ 7360 h 10374"/>
                <a:gd name="connsiteX2-53" fmla="*/ 6560 w 11543"/>
                <a:gd name="connsiteY2-54" fmla="*/ 1612 h 10374"/>
                <a:gd name="connsiteX3-55" fmla="*/ 1331 w 11543"/>
                <a:gd name="connsiteY3-56" fmla="*/ 0 h 10374"/>
                <a:gd name="connsiteX0-57" fmla="*/ 0 w 10212"/>
                <a:gd name="connsiteY0-58" fmla="*/ 0 h 10374"/>
                <a:gd name="connsiteX1-59" fmla="*/ 10212 w 10212"/>
                <a:gd name="connsiteY1-60" fmla="*/ 7360 h 10374"/>
                <a:gd name="connsiteX2-61" fmla="*/ 5229 w 10212"/>
                <a:gd name="connsiteY2-62" fmla="*/ 1612 h 10374"/>
                <a:gd name="connsiteX3-63" fmla="*/ 0 w 10212"/>
                <a:gd name="connsiteY3-64" fmla="*/ 0 h 10374"/>
                <a:gd name="connsiteX0-65" fmla="*/ 0 w 9973"/>
                <a:gd name="connsiteY0-66" fmla="*/ 0 h 10367"/>
                <a:gd name="connsiteX1-67" fmla="*/ 9973 w 9973"/>
                <a:gd name="connsiteY1-68" fmla="*/ 7353 h 10367"/>
                <a:gd name="connsiteX2-69" fmla="*/ 4990 w 9973"/>
                <a:gd name="connsiteY2-70" fmla="*/ 1605 h 10367"/>
                <a:gd name="connsiteX3-71" fmla="*/ 0 w 9973"/>
                <a:gd name="connsiteY3-72" fmla="*/ 0 h 10367"/>
                <a:gd name="connsiteX0-73" fmla="*/ 0 w 10000"/>
                <a:gd name="connsiteY0-74" fmla="*/ 0 h 10000"/>
                <a:gd name="connsiteX1-75" fmla="*/ 10000 w 10000"/>
                <a:gd name="connsiteY1-76" fmla="*/ 7093 h 10000"/>
                <a:gd name="connsiteX2-77" fmla="*/ 5303 w 10000"/>
                <a:gd name="connsiteY2-78" fmla="*/ 2630 h 10000"/>
                <a:gd name="connsiteX3-79" fmla="*/ 0 w 10000"/>
                <a:gd name="connsiteY3-80" fmla="*/ 0 h 10000"/>
                <a:gd name="connsiteX0-81" fmla="*/ 0 w 10000"/>
                <a:gd name="connsiteY0-82" fmla="*/ 0 h 10000"/>
                <a:gd name="connsiteX1-83" fmla="*/ 10000 w 10000"/>
                <a:gd name="connsiteY1-84" fmla="*/ 7093 h 10000"/>
                <a:gd name="connsiteX2-85" fmla="*/ 5303 w 10000"/>
                <a:gd name="connsiteY2-86" fmla="*/ 2630 h 10000"/>
                <a:gd name="connsiteX3-87" fmla="*/ 0 w 10000"/>
                <a:gd name="connsiteY3-88" fmla="*/ 0 h 10000"/>
                <a:gd name="connsiteX0-89" fmla="*/ 0 w 10000"/>
                <a:gd name="connsiteY0-90" fmla="*/ 0 h 10000"/>
                <a:gd name="connsiteX1-91" fmla="*/ 10000 w 10000"/>
                <a:gd name="connsiteY1-92" fmla="*/ 7093 h 10000"/>
                <a:gd name="connsiteX2-93" fmla="*/ 4174 w 10000"/>
                <a:gd name="connsiteY2-94" fmla="*/ 1985 h 10000"/>
                <a:gd name="connsiteX3-95" fmla="*/ 0 w 10000"/>
                <a:gd name="connsiteY3-96" fmla="*/ 0 h 10000"/>
                <a:gd name="connsiteX0-97" fmla="*/ 0 w 10000"/>
                <a:gd name="connsiteY0-98" fmla="*/ 0 h 10000"/>
                <a:gd name="connsiteX1-99" fmla="*/ 10000 w 10000"/>
                <a:gd name="connsiteY1-100" fmla="*/ 7093 h 10000"/>
                <a:gd name="connsiteX2-101" fmla="*/ 4174 w 10000"/>
                <a:gd name="connsiteY2-102" fmla="*/ 1985 h 10000"/>
                <a:gd name="connsiteX3-103" fmla="*/ 0 w 10000"/>
                <a:gd name="connsiteY3-104" fmla="*/ 0 h 10000"/>
                <a:gd name="connsiteX0-105" fmla="*/ 0 w 10000"/>
                <a:gd name="connsiteY0-106" fmla="*/ 0 h 10000"/>
                <a:gd name="connsiteX1-107" fmla="*/ 10000 w 10000"/>
                <a:gd name="connsiteY1-108" fmla="*/ 7093 h 10000"/>
                <a:gd name="connsiteX2-109" fmla="*/ 5061 w 10000"/>
                <a:gd name="connsiteY2-110" fmla="*/ 2291 h 10000"/>
                <a:gd name="connsiteX3-111" fmla="*/ 0 w 10000"/>
                <a:gd name="connsiteY3-112" fmla="*/ 0 h 10000"/>
                <a:gd name="connsiteX0-113" fmla="*/ 0 w 10000"/>
                <a:gd name="connsiteY0-114" fmla="*/ 0 h 10000"/>
                <a:gd name="connsiteX1-115" fmla="*/ 10000 w 10000"/>
                <a:gd name="connsiteY1-116" fmla="*/ 7093 h 10000"/>
                <a:gd name="connsiteX2-117" fmla="*/ 5061 w 10000"/>
                <a:gd name="connsiteY2-118" fmla="*/ 2291 h 10000"/>
                <a:gd name="connsiteX3-119" fmla="*/ 0 w 10000"/>
                <a:gd name="connsiteY3-120" fmla="*/ 0 h 10000"/>
                <a:gd name="connsiteX0-121" fmla="*/ 1399 w 11399"/>
                <a:gd name="connsiteY0-122" fmla="*/ 1113 h 11113"/>
                <a:gd name="connsiteX1-123" fmla="*/ 11399 w 11399"/>
                <a:gd name="connsiteY1-124" fmla="*/ 8206 h 11113"/>
                <a:gd name="connsiteX2-125" fmla="*/ 6460 w 11399"/>
                <a:gd name="connsiteY2-126" fmla="*/ 3404 h 11113"/>
                <a:gd name="connsiteX3-127" fmla="*/ 3005 w 11399"/>
                <a:gd name="connsiteY3-128" fmla="*/ 1528 h 11113"/>
                <a:gd name="connsiteX4" fmla="*/ 1399 w 11399"/>
                <a:gd name="connsiteY4" fmla="*/ 1113 h 11113"/>
                <a:gd name="connsiteX0-129" fmla="*/ 1399 w 11667"/>
                <a:gd name="connsiteY0-130" fmla="*/ 1113 h 11113"/>
                <a:gd name="connsiteX1-131" fmla="*/ 11399 w 11667"/>
                <a:gd name="connsiteY1-132" fmla="*/ 8206 h 11113"/>
                <a:gd name="connsiteX2-133" fmla="*/ 3005 w 11667"/>
                <a:gd name="connsiteY2-134" fmla="*/ 1528 h 11113"/>
                <a:gd name="connsiteX3-135" fmla="*/ 1399 w 11667"/>
                <a:gd name="connsiteY3-136" fmla="*/ 1113 h 11113"/>
                <a:gd name="connsiteX0-137" fmla="*/ 1399 w 11399"/>
                <a:gd name="connsiteY0-138" fmla="*/ 1113 h 11113"/>
                <a:gd name="connsiteX1-139" fmla="*/ 11399 w 11399"/>
                <a:gd name="connsiteY1-140" fmla="*/ 8206 h 11113"/>
                <a:gd name="connsiteX2-141" fmla="*/ 3005 w 11399"/>
                <a:gd name="connsiteY2-142" fmla="*/ 1528 h 11113"/>
                <a:gd name="connsiteX3-143" fmla="*/ 1399 w 11399"/>
                <a:gd name="connsiteY3-144" fmla="*/ 1113 h 11113"/>
                <a:gd name="connsiteX0-145" fmla="*/ 1399 w 9707"/>
                <a:gd name="connsiteY0-146" fmla="*/ 1113 h 11604"/>
                <a:gd name="connsiteX1-147" fmla="*/ 9707 w 9707"/>
                <a:gd name="connsiteY1-148" fmla="*/ 8697 h 11604"/>
                <a:gd name="connsiteX2-149" fmla="*/ 3005 w 9707"/>
                <a:gd name="connsiteY2-150" fmla="*/ 1528 h 11604"/>
                <a:gd name="connsiteX3-151" fmla="*/ 1399 w 9707"/>
                <a:gd name="connsiteY3-152" fmla="*/ 1113 h 11604"/>
                <a:gd name="connsiteX0-153" fmla="*/ 1441 w 10000"/>
                <a:gd name="connsiteY0-154" fmla="*/ 959 h 8200"/>
                <a:gd name="connsiteX1-155" fmla="*/ 10000 w 10000"/>
                <a:gd name="connsiteY1-156" fmla="*/ 7495 h 8200"/>
                <a:gd name="connsiteX2-157" fmla="*/ 3096 w 10000"/>
                <a:gd name="connsiteY2-158" fmla="*/ 1317 h 8200"/>
                <a:gd name="connsiteX3-159" fmla="*/ 1441 w 10000"/>
                <a:gd name="connsiteY3-160" fmla="*/ 959 h 8200"/>
                <a:gd name="connsiteX0-161" fmla="*/ 1441 w 9219"/>
                <a:gd name="connsiteY0-162" fmla="*/ 2064 h 8795"/>
                <a:gd name="connsiteX1-163" fmla="*/ 9219 w 9219"/>
                <a:gd name="connsiteY1-164" fmla="*/ 7935 h 8795"/>
                <a:gd name="connsiteX2-165" fmla="*/ 2315 w 9219"/>
                <a:gd name="connsiteY2-166" fmla="*/ 401 h 8795"/>
                <a:gd name="connsiteX3-167" fmla="*/ 1441 w 9219"/>
                <a:gd name="connsiteY3-168" fmla="*/ 2064 h 8795"/>
                <a:gd name="connsiteX0-169" fmla="*/ 0 w 8437"/>
                <a:gd name="connsiteY0-170" fmla="*/ 1891 h 9544"/>
                <a:gd name="connsiteX1-171" fmla="*/ 8437 w 8437"/>
                <a:gd name="connsiteY1-172" fmla="*/ 8566 h 9544"/>
                <a:gd name="connsiteX2-173" fmla="*/ 948 w 8437"/>
                <a:gd name="connsiteY2-174" fmla="*/ 0 h 9544"/>
                <a:gd name="connsiteX3-175" fmla="*/ 0 w 8437"/>
                <a:gd name="connsiteY3-176" fmla="*/ 1891 h 9544"/>
                <a:gd name="connsiteX0-177" fmla="*/ 0 w 10000"/>
                <a:gd name="connsiteY0-178" fmla="*/ 1970 h 9989"/>
                <a:gd name="connsiteX1-179" fmla="*/ 10000 w 10000"/>
                <a:gd name="connsiteY1-180" fmla="*/ 8964 h 9989"/>
                <a:gd name="connsiteX2-181" fmla="*/ 1067 w 10000"/>
                <a:gd name="connsiteY2-182" fmla="*/ 0 h 9989"/>
                <a:gd name="connsiteX3-183" fmla="*/ 0 w 10000"/>
                <a:gd name="connsiteY3-184" fmla="*/ 1970 h 9989"/>
                <a:gd name="connsiteX0-185" fmla="*/ 0 w 10000"/>
                <a:gd name="connsiteY0-186" fmla="*/ 1972 h 8974"/>
                <a:gd name="connsiteX1-187" fmla="*/ 10000 w 10000"/>
                <a:gd name="connsiteY1-188" fmla="*/ 8974 h 8974"/>
                <a:gd name="connsiteX2-189" fmla="*/ 1067 w 10000"/>
                <a:gd name="connsiteY2-190" fmla="*/ 0 h 8974"/>
                <a:gd name="connsiteX3-191" fmla="*/ 0 w 10000"/>
                <a:gd name="connsiteY3-192" fmla="*/ 1972 h 8974"/>
              </a:gdLst>
              <a:ahLst/>
              <a:cxnLst>
                <a:cxn ang="0">
                  <a:pos x="connsiteX0-1" y="connsiteY0-2"/>
                </a:cxn>
                <a:cxn ang="0">
                  <a:pos x="connsiteX1-3" y="connsiteY1-4"/>
                </a:cxn>
                <a:cxn ang="0">
                  <a:pos x="connsiteX2-5" y="connsiteY2-6"/>
                </a:cxn>
                <a:cxn ang="0">
                  <a:pos x="connsiteX3-7" y="connsiteY3-8"/>
                </a:cxn>
              </a:cxnLst>
              <a:rect l="l" t="t" r="r" b="b"/>
              <a:pathLst>
                <a:path w="10000" h="8974">
                  <a:moveTo>
                    <a:pt x="0" y="1972"/>
                  </a:moveTo>
                  <a:cubicBezTo>
                    <a:pt x="828" y="3087"/>
                    <a:pt x="2183" y="8794"/>
                    <a:pt x="10000" y="8974"/>
                  </a:cubicBezTo>
                  <a:lnTo>
                    <a:pt x="1067" y="0"/>
                  </a:lnTo>
                  <a:lnTo>
                    <a:pt x="0" y="1972"/>
                  </a:lnTo>
                  <a:close/>
                </a:path>
              </a:pathLst>
            </a:custGeom>
            <a:gradFill>
              <a:gsLst>
                <a:gs pos="0">
                  <a:schemeClr val="accent2">
                    <a:alpha val="84000"/>
                  </a:schemeClr>
                </a:gs>
                <a:gs pos="100000">
                  <a:schemeClr val="accent5">
                    <a:alpha val="56000"/>
                  </a:schemeClr>
                </a:gs>
              </a:gsLst>
              <a:lin ang="0" scaled="1"/>
            </a:gradFill>
            <a:ln w="9525" cap="flat" cmpd="sng">
              <a:noFill/>
              <a:prstDash val="solid"/>
              <a:round/>
              <a:headEnd type="none" w="med" len="med"/>
              <a:tailEnd type="none" w="med" len="med"/>
            </a:ln>
            <a:effectLst/>
          </p:spPr>
          <p:txBody>
            <a:bodyPr/>
            <a:lstStyle/>
            <a:p>
              <a:endParaRPr lang="en-US">
                <a:solidFill>
                  <a:srgbClr val="000000"/>
                </a:solidFill>
              </a:endParaRPr>
            </a:p>
          </p:txBody>
        </p:sp>
        <p:grpSp>
          <p:nvGrpSpPr>
            <p:cNvPr id="17" name="Group 32"/>
            <p:cNvGrpSpPr/>
            <p:nvPr/>
          </p:nvGrpSpPr>
          <p:grpSpPr bwMode="gray">
            <a:xfrm rot="14612304" flipH="1">
              <a:off x="-178776" y="108255"/>
              <a:ext cx="1994917" cy="1161542"/>
              <a:chOff x="7" y="-19"/>
              <a:chExt cx="1857" cy="582"/>
            </a:xfrm>
          </p:grpSpPr>
          <p:sp>
            <p:nvSpPr>
              <p:cNvPr id="18" name="Freeform 33"/>
              <p:cNvSpPr/>
              <p:nvPr/>
            </p:nvSpPr>
            <p:spPr bwMode="gray">
              <a:xfrm>
                <a:off x="7" y="-19"/>
                <a:ext cx="1857" cy="582"/>
              </a:xfrm>
              <a:custGeom>
                <a:avLst/>
                <a:gdLst>
                  <a:gd name="connsiteX0" fmla="*/ 10000 w 10401"/>
                  <a:gd name="connsiteY0" fmla="*/ 608 h 4509"/>
                  <a:gd name="connsiteX1" fmla="*/ 1744 w 10401"/>
                  <a:gd name="connsiteY1" fmla="*/ 4246 h 4509"/>
                  <a:gd name="connsiteX2" fmla="*/ 60 w 10401"/>
                  <a:gd name="connsiteY2" fmla="*/ 2185 h 4509"/>
                  <a:gd name="connsiteX3" fmla="*/ 20 w 10401"/>
                  <a:gd name="connsiteY3" fmla="*/ 970 h 4509"/>
                  <a:gd name="connsiteX4" fmla="*/ 4152 w 10401"/>
                  <a:gd name="connsiteY4" fmla="*/ 596 h 4509"/>
                  <a:gd name="connsiteX5" fmla="*/ 10000 w 10401"/>
                  <a:gd name="connsiteY5" fmla="*/ 608 h 4509"/>
                  <a:gd name="connsiteX0-1" fmla="*/ 9981 w 10367"/>
                  <a:gd name="connsiteY0-2" fmla="*/ 1348 h 9551"/>
                  <a:gd name="connsiteX1-3" fmla="*/ 2044 w 10367"/>
                  <a:gd name="connsiteY1-4" fmla="*/ 9417 h 9551"/>
                  <a:gd name="connsiteX2-5" fmla="*/ 386 w 10367"/>
                  <a:gd name="connsiteY2-6" fmla="*/ 2151 h 9551"/>
                  <a:gd name="connsiteX3-7" fmla="*/ 4359 w 10367"/>
                  <a:gd name="connsiteY3-8" fmla="*/ 1322 h 9551"/>
                  <a:gd name="connsiteX4-9" fmla="*/ 9981 w 10367"/>
                  <a:gd name="connsiteY4-10" fmla="*/ 1348 h 9551"/>
                  <a:gd name="connsiteX0-11" fmla="*/ 9256 w 9628"/>
                  <a:gd name="connsiteY0-12" fmla="*/ 1411 h 9860"/>
                  <a:gd name="connsiteX1-13" fmla="*/ 1600 w 9628"/>
                  <a:gd name="connsiteY1-14" fmla="*/ 9860 h 9860"/>
                  <a:gd name="connsiteX2-15" fmla="*/ 0 w 9628"/>
                  <a:gd name="connsiteY2-16" fmla="*/ 2252 h 9860"/>
                  <a:gd name="connsiteX3-17" fmla="*/ 3833 w 9628"/>
                  <a:gd name="connsiteY3-18" fmla="*/ 1384 h 9860"/>
                  <a:gd name="connsiteX4-19" fmla="*/ 9256 w 9628"/>
                  <a:gd name="connsiteY4-20" fmla="*/ 1411 h 9860"/>
                  <a:gd name="connsiteX0-21" fmla="*/ 9221 w 9607"/>
                  <a:gd name="connsiteY0-22" fmla="*/ 1431 h 10000"/>
                  <a:gd name="connsiteX1-23" fmla="*/ 1269 w 9607"/>
                  <a:gd name="connsiteY1-24" fmla="*/ 10000 h 10000"/>
                  <a:gd name="connsiteX2-25" fmla="*/ 0 w 9607"/>
                  <a:gd name="connsiteY2-26" fmla="*/ 2182 h 10000"/>
                  <a:gd name="connsiteX3-27" fmla="*/ 3588 w 9607"/>
                  <a:gd name="connsiteY3-28" fmla="*/ 1404 h 10000"/>
                  <a:gd name="connsiteX4-29" fmla="*/ 9221 w 9607"/>
                  <a:gd name="connsiteY4-30" fmla="*/ 1431 h 10000"/>
                  <a:gd name="connsiteX0-31" fmla="*/ 9598 w 10000"/>
                  <a:gd name="connsiteY0-32" fmla="*/ 1431 h 20302"/>
                  <a:gd name="connsiteX1-33" fmla="*/ 1321 w 10000"/>
                  <a:gd name="connsiteY1-34" fmla="*/ 10000 h 20302"/>
                  <a:gd name="connsiteX2-35" fmla="*/ 0 w 10000"/>
                  <a:gd name="connsiteY2-36" fmla="*/ 2182 h 20302"/>
                  <a:gd name="connsiteX3-37" fmla="*/ 3735 w 10000"/>
                  <a:gd name="connsiteY3-38" fmla="*/ 1404 h 20302"/>
                  <a:gd name="connsiteX4-39" fmla="*/ 9598 w 10000"/>
                  <a:gd name="connsiteY4-40" fmla="*/ 1431 h 20302"/>
                  <a:gd name="connsiteX0-41" fmla="*/ 9598 w 10000"/>
                  <a:gd name="connsiteY0-42" fmla="*/ 1431 h 20302"/>
                  <a:gd name="connsiteX1-43" fmla="*/ 1321 w 10000"/>
                  <a:gd name="connsiteY1-44" fmla="*/ 10000 h 20302"/>
                  <a:gd name="connsiteX2-45" fmla="*/ 0 w 10000"/>
                  <a:gd name="connsiteY2-46" fmla="*/ 2182 h 20302"/>
                  <a:gd name="connsiteX3-47" fmla="*/ 3735 w 10000"/>
                  <a:gd name="connsiteY3-48" fmla="*/ 1404 h 20302"/>
                  <a:gd name="connsiteX4-49" fmla="*/ 9598 w 10000"/>
                  <a:gd name="connsiteY4-50" fmla="*/ 1431 h 20302"/>
                  <a:gd name="connsiteX0-51" fmla="*/ 9598 w 10000"/>
                  <a:gd name="connsiteY0-52" fmla="*/ 1431 h 20302"/>
                  <a:gd name="connsiteX1-53" fmla="*/ 1321 w 10000"/>
                  <a:gd name="connsiteY1-54" fmla="*/ 10000 h 20302"/>
                  <a:gd name="connsiteX2-55" fmla="*/ 0 w 10000"/>
                  <a:gd name="connsiteY2-56" fmla="*/ 2182 h 20302"/>
                  <a:gd name="connsiteX3-57" fmla="*/ 4531 w 10000"/>
                  <a:gd name="connsiteY3-58" fmla="*/ 6231 h 20302"/>
                  <a:gd name="connsiteX4-59" fmla="*/ 9598 w 10000"/>
                  <a:gd name="connsiteY4-60" fmla="*/ 1431 h 20302"/>
                  <a:gd name="connsiteX0-61" fmla="*/ 9598 w 9598"/>
                  <a:gd name="connsiteY0-62" fmla="*/ 681 h 19552"/>
                  <a:gd name="connsiteX1-63" fmla="*/ 1321 w 9598"/>
                  <a:gd name="connsiteY1-64" fmla="*/ 9250 h 19552"/>
                  <a:gd name="connsiteX2-65" fmla="*/ 0 w 9598"/>
                  <a:gd name="connsiteY2-66" fmla="*/ 1432 h 19552"/>
                  <a:gd name="connsiteX3-67" fmla="*/ 4531 w 9598"/>
                  <a:gd name="connsiteY3-68" fmla="*/ 5481 h 19552"/>
                  <a:gd name="connsiteX4-69" fmla="*/ 9598 w 9598"/>
                  <a:gd name="connsiteY4-70" fmla="*/ 681 h 19552"/>
                  <a:gd name="connsiteX0-71" fmla="*/ 10000 w 10000"/>
                  <a:gd name="connsiteY0-72" fmla="*/ 348 h 10000"/>
                  <a:gd name="connsiteX1-73" fmla="*/ 1376 w 10000"/>
                  <a:gd name="connsiteY1-74" fmla="*/ 4731 h 10000"/>
                  <a:gd name="connsiteX2-75" fmla="*/ 0 w 10000"/>
                  <a:gd name="connsiteY2-76" fmla="*/ 732 h 10000"/>
                  <a:gd name="connsiteX3-77" fmla="*/ 4861 w 10000"/>
                  <a:gd name="connsiteY3-78" fmla="*/ 1109 h 10000"/>
                  <a:gd name="connsiteX4-79" fmla="*/ 10000 w 10000"/>
                  <a:gd name="connsiteY4-80" fmla="*/ 348 h 10000"/>
                  <a:gd name="connsiteX0-81" fmla="*/ 10000 w 10000"/>
                  <a:gd name="connsiteY0-82" fmla="*/ 1625 h 11277"/>
                  <a:gd name="connsiteX1-83" fmla="*/ 1376 w 10000"/>
                  <a:gd name="connsiteY1-84" fmla="*/ 6008 h 11277"/>
                  <a:gd name="connsiteX2-85" fmla="*/ 0 w 10000"/>
                  <a:gd name="connsiteY2-86" fmla="*/ 2009 h 11277"/>
                  <a:gd name="connsiteX3-87" fmla="*/ 4861 w 10000"/>
                  <a:gd name="connsiteY3-88" fmla="*/ 2386 h 11277"/>
                  <a:gd name="connsiteX4-89" fmla="*/ 10000 w 10000"/>
                  <a:gd name="connsiteY4-90" fmla="*/ 1625 h 11277"/>
                  <a:gd name="connsiteX0-91" fmla="*/ 10000 w 10000"/>
                  <a:gd name="connsiteY0-92" fmla="*/ 1625 h 11277"/>
                  <a:gd name="connsiteX1-93" fmla="*/ 1376 w 10000"/>
                  <a:gd name="connsiteY1-94" fmla="*/ 6008 h 11277"/>
                  <a:gd name="connsiteX2-95" fmla="*/ 0 w 10000"/>
                  <a:gd name="connsiteY2-96" fmla="*/ 2009 h 11277"/>
                  <a:gd name="connsiteX3-97" fmla="*/ 4861 w 10000"/>
                  <a:gd name="connsiteY3-98" fmla="*/ 2386 h 11277"/>
                  <a:gd name="connsiteX4-99" fmla="*/ 10000 w 10000"/>
                  <a:gd name="connsiteY4-100" fmla="*/ 1625 h 11277"/>
                  <a:gd name="connsiteX0-101" fmla="*/ 10000 w 10000"/>
                  <a:gd name="connsiteY0-102" fmla="*/ 1625 h 11277"/>
                  <a:gd name="connsiteX1-103" fmla="*/ 1376 w 10000"/>
                  <a:gd name="connsiteY1-104" fmla="*/ 6008 h 11277"/>
                  <a:gd name="connsiteX2-105" fmla="*/ 0 w 10000"/>
                  <a:gd name="connsiteY2-106" fmla="*/ 2009 h 11277"/>
                  <a:gd name="connsiteX3-107" fmla="*/ 4861 w 10000"/>
                  <a:gd name="connsiteY3-108" fmla="*/ 2386 h 11277"/>
                  <a:gd name="connsiteX4-109" fmla="*/ 10000 w 10000"/>
                  <a:gd name="connsiteY4-110" fmla="*/ 1625 h 11277"/>
                  <a:gd name="connsiteX0-111" fmla="*/ 10000 w 10000"/>
                  <a:gd name="connsiteY0-112" fmla="*/ 1625 h 11277"/>
                  <a:gd name="connsiteX1-113" fmla="*/ 1376 w 10000"/>
                  <a:gd name="connsiteY1-114" fmla="*/ 6008 h 11277"/>
                  <a:gd name="connsiteX2-115" fmla="*/ 0 w 10000"/>
                  <a:gd name="connsiteY2-116" fmla="*/ 2009 h 11277"/>
                  <a:gd name="connsiteX3-117" fmla="*/ 4861 w 10000"/>
                  <a:gd name="connsiteY3-118" fmla="*/ 2386 h 11277"/>
                  <a:gd name="connsiteX4-119" fmla="*/ 10000 w 10000"/>
                  <a:gd name="connsiteY4-120" fmla="*/ 1625 h 11277"/>
                  <a:gd name="connsiteX0-121" fmla="*/ 10000 w 10000"/>
                  <a:gd name="connsiteY0-122" fmla="*/ 1625 h 9802"/>
                  <a:gd name="connsiteX1-123" fmla="*/ 1376 w 10000"/>
                  <a:gd name="connsiteY1-124" fmla="*/ 6008 h 9802"/>
                  <a:gd name="connsiteX2-125" fmla="*/ 0 w 10000"/>
                  <a:gd name="connsiteY2-126" fmla="*/ 2009 h 9802"/>
                  <a:gd name="connsiteX3-127" fmla="*/ 4861 w 10000"/>
                  <a:gd name="connsiteY3-128" fmla="*/ 2386 h 9802"/>
                  <a:gd name="connsiteX4-129" fmla="*/ 10000 w 10000"/>
                  <a:gd name="connsiteY4-130" fmla="*/ 1625 h 9802"/>
                  <a:gd name="connsiteX0-131" fmla="*/ 10000 w 10000"/>
                  <a:gd name="connsiteY0-132" fmla="*/ 1658 h 10000"/>
                  <a:gd name="connsiteX1-133" fmla="*/ 1376 w 10000"/>
                  <a:gd name="connsiteY1-134" fmla="*/ 6129 h 10000"/>
                  <a:gd name="connsiteX2-135" fmla="*/ 0 w 10000"/>
                  <a:gd name="connsiteY2-136" fmla="*/ 2050 h 10000"/>
                  <a:gd name="connsiteX3-137" fmla="*/ 5503 w 10000"/>
                  <a:gd name="connsiteY3-138" fmla="*/ 1385 h 10000"/>
                  <a:gd name="connsiteX4-139" fmla="*/ 10000 w 10000"/>
                  <a:gd name="connsiteY4-140" fmla="*/ 1658 h 10000"/>
                  <a:gd name="connsiteX0-141" fmla="*/ 9723 w 9723"/>
                  <a:gd name="connsiteY0-142" fmla="*/ 916 h 9258"/>
                  <a:gd name="connsiteX1-143" fmla="*/ 1099 w 9723"/>
                  <a:gd name="connsiteY1-144" fmla="*/ 5387 h 9258"/>
                  <a:gd name="connsiteX2-145" fmla="*/ 0 w 9723"/>
                  <a:gd name="connsiteY2-146" fmla="*/ 2050 h 9258"/>
                  <a:gd name="connsiteX3-147" fmla="*/ 5226 w 9723"/>
                  <a:gd name="connsiteY3-148" fmla="*/ 643 h 9258"/>
                  <a:gd name="connsiteX4-149" fmla="*/ 9723 w 9723"/>
                  <a:gd name="connsiteY4-150" fmla="*/ 916 h 9258"/>
                  <a:gd name="connsiteX0-151" fmla="*/ 10222 w 10222"/>
                  <a:gd name="connsiteY0-152" fmla="*/ 1679 h 10690"/>
                  <a:gd name="connsiteX1-153" fmla="*/ 1352 w 10222"/>
                  <a:gd name="connsiteY1-154" fmla="*/ 6509 h 10690"/>
                  <a:gd name="connsiteX2-155" fmla="*/ 0 w 10222"/>
                  <a:gd name="connsiteY2-156" fmla="*/ 2214 h 10690"/>
                  <a:gd name="connsiteX3-157" fmla="*/ 5597 w 10222"/>
                  <a:gd name="connsiteY3-158" fmla="*/ 1385 h 10690"/>
                  <a:gd name="connsiteX4-159" fmla="*/ 10222 w 10222"/>
                  <a:gd name="connsiteY4-160" fmla="*/ 1679 h 10690"/>
                  <a:gd name="connsiteX0-161" fmla="*/ 10222 w 10222"/>
                  <a:gd name="connsiteY0-162" fmla="*/ 383 h 9394"/>
                  <a:gd name="connsiteX1-163" fmla="*/ 1352 w 10222"/>
                  <a:gd name="connsiteY1-164" fmla="*/ 5213 h 9394"/>
                  <a:gd name="connsiteX2-165" fmla="*/ 0 w 10222"/>
                  <a:gd name="connsiteY2-166" fmla="*/ 918 h 9394"/>
                  <a:gd name="connsiteX3-167" fmla="*/ 5597 w 10222"/>
                  <a:gd name="connsiteY3-168" fmla="*/ 89 h 9394"/>
                  <a:gd name="connsiteX4-169" fmla="*/ 10222 w 10222"/>
                  <a:gd name="connsiteY4-170" fmla="*/ 383 h 9394"/>
                  <a:gd name="connsiteX0-171" fmla="*/ 10000 w 10000"/>
                  <a:gd name="connsiteY0-172" fmla="*/ 0 h 9592"/>
                  <a:gd name="connsiteX1-173" fmla="*/ 1323 w 10000"/>
                  <a:gd name="connsiteY1-174" fmla="*/ 5141 h 9592"/>
                  <a:gd name="connsiteX2-175" fmla="*/ 0 w 10000"/>
                  <a:gd name="connsiteY2-176" fmla="*/ 569 h 9592"/>
                  <a:gd name="connsiteX3-177" fmla="*/ 4200 w 10000"/>
                  <a:gd name="connsiteY3-178" fmla="*/ 2158 h 9592"/>
                  <a:gd name="connsiteX4-179" fmla="*/ 10000 w 10000"/>
                  <a:gd name="connsiteY4-180" fmla="*/ 0 h 9592"/>
                  <a:gd name="connsiteX0-181" fmla="*/ 10000 w 10000"/>
                  <a:gd name="connsiteY0-182" fmla="*/ 421 h 10421"/>
                  <a:gd name="connsiteX1-183" fmla="*/ 1323 w 10000"/>
                  <a:gd name="connsiteY1-184" fmla="*/ 5781 h 10421"/>
                  <a:gd name="connsiteX2-185" fmla="*/ 0 w 10000"/>
                  <a:gd name="connsiteY2-186" fmla="*/ 1014 h 10421"/>
                  <a:gd name="connsiteX3-187" fmla="*/ 3445 w 10000"/>
                  <a:gd name="connsiteY3-188" fmla="*/ 99 h 10421"/>
                  <a:gd name="connsiteX4-189" fmla="*/ 10000 w 10000"/>
                  <a:gd name="connsiteY4-190" fmla="*/ 421 h 10421"/>
                  <a:gd name="connsiteX0-191" fmla="*/ 10000 w 10000"/>
                  <a:gd name="connsiteY0-192" fmla="*/ 480 h 10480"/>
                  <a:gd name="connsiteX1-193" fmla="*/ 1323 w 10000"/>
                  <a:gd name="connsiteY1-194" fmla="*/ 5840 h 10480"/>
                  <a:gd name="connsiteX2-195" fmla="*/ 0 w 10000"/>
                  <a:gd name="connsiteY2-196" fmla="*/ 1073 h 10480"/>
                  <a:gd name="connsiteX3-197" fmla="*/ 3445 w 10000"/>
                  <a:gd name="connsiteY3-198" fmla="*/ 158 h 10480"/>
                  <a:gd name="connsiteX4-199" fmla="*/ 10000 w 10000"/>
                  <a:gd name="connsiteY4-200" fmla="*/ 480 h 10480"/>
                  <a:gd name="connsiteX0-201" fmla="*/ 10000 w 10000"/>
                  <a:gd name="connsiteY0-202" fmla="*/ 480 h 10480"/>
                  <a:gd name="connsiteX1-203" fmla="*/ 1323 w 10000"/>
                  <a:gd name="connsiteY1-204" fmla="*/ 5840 h 10480"/>
                  <a:gd name="connsiteX2-205" fmla="*/ 0 w 10000"/>
                  <a:gd name="connsiteY2-206" fmla="*/ 1073 h 10480"/>
                  <a:gd name="connsiteX3-207" fmla="*/ 3445 w 10000"/>
                  <a:gd name="connsiteY3-208" fmla="*/ 158 h 10480"/>
                  <a:gd name="connsiteX4-209" fmla="*/ 10000 w 10000"/>
                  <a:gd name="connsiteY4-210" fmla="*/ 480 h 10480"/>
                  <a:gd name="connsiteX0-211" fmla="*/ 9755 w 9755"/>
                  <a:gd name="connsiteY0-212" fmla="*/ 607 h 10607"/>
                  <a:gd name="connsiteX1-213" fmla="*/ 1323 w 9755"/>
                  <a:gd name="connsiteY1-214" fmla="*/ 5840 h 10607"/>
                  <a:gd name="connsiteX2-215" fmla="*/ 0 w 9755"/>
                  <a:gd name="connsiteY2-216" fmla="*/ 1073 h 10607"/>
                  <a:gd name="connsiteX3-217" fmla="*/ 3445 w 9755"/>
                  <a:gd name="connsiteY3-218" fmla="*/ 158 h 10607"/>
                  <a:gd name="connsiteX4-219" fmla="*/ 9755 w 9755"/>
                  <a:gd name="connsiteY4-220" fmla="*/ 607 h 10607"/>
                  <a:gd name="connsiteX0-221" fmla="*/ 10000 w 10000"/>
                  <a:gd name="connsiteY0-222" fmla="*/ 572 h 10000"/>
                  <a:gd name="connsiteX1-223" fmla="*/ 1356 w 10000"/>
                  <a:gd name="connsiteY1-224" fmla="*/ 5506 h 10000"/>
                  <a:gd name="connsiteX2-225" fmla="*/ 0 w 10000"/>
                  <a:gd name="connsiteY2-226" fmla="*/ 1012 h 10000"/>
                  <a:gd name="connsiteX3-227" fmla="*/ 3532 w 10000"/>
                  <a:gd name="connsiteY3-228" fmla="*/ 149 h 10000"/>
                  <a:gd name="connsiteX4-229" fmla="*/ 10000 w 10000"/>
                  <a:gd name="connsiteY4-230" fmla="*/ 572 h 10000"/>
                  <a:gd name="connsiteX0-231" fmla="*/ 10000 w 10000"/>
                  <a:gd name="connsiteY0-232" fmla="*/ 572 h 10000"/>
                  <a:gd name="connsiteX1-233" fmla="*/ 1356 w 10000"/>
                  <a:gd name="connsiteY1-234" fmla="*/ 5506 h 10000"/>
                  <a:gd name="connsiteX2-235" fmla="*/ 0 w 10000"/>
                  <a:gd name="connsiteY2-236" fmla="*/ 1012 h 10000"/>
                  <a:gd name="connsiteX3-237" fmla="*/ 3532 w 10000"/>
                  <a:gd name="connsiteY3-238" fmla="*/ 149 h 10000"/>
                  <a:gd name="connsiteX4-239" fmla="*/ 10000 w 10000"/>
                  <a:gd name="connsiteY4-240" fmla="*/ 572 h 10000"/>
                  <a:gd name="connsiteX0-241" fmla="*/ 10000 w 10000"/>
                  <a:gd name="connsiteY0-242" fmla="*/ 572 h 9442"/>
                  <a:gd name="connsiteX1-243" fmla="*/ 1356 w 10000"/>
                  <a:gd name="connsiteY1-244" fmla="*/ 5506 h 9442"/>
                  <a:gd name="connsiteX2-245" fmla="*/ 0 w 10000"/>
                  <a:gd name="connsiteY2-246" fmla="*/ 1012 h 9442"/>
                  <a:gd name="connsiteX3-247" fmla="*/ 3532 w 10000"/>
                  <a:gd name="connsiteY3-248" fmla="*/ 149 h 9442"/>
                  <a:gd name="connsiteX4-249" fmla="*/ 10000 w 10000"/>
                  <a:gd name="connsiteY4-250" fmla="*/ 572 h 9442"/>
                  <a:gd name="connsiteX0-251" fmla="*/ 10000 w 10000"/>
                  <a:gd name="connsiteY0-252" fmla="*/ 606 h 10000"/>
                  <a:gd name="connsiteX1-253" fmla="*/ 1356 w 10000"/>
                  <a:gd name="connsiteY1-254" fmla="*/ 5831 h 10000"/>
                  <a:gd name="connsiteX2-255" fmla="*/ 0 w 10000"/>
                  <a:gd name="connsiteY2-256" fmla="*/ 1072 h 10000"/>
                  <a:gd name="connsiteX3-257" fmla="*/ 3532 w 10000"/>
                  <a:gd name="connsiteY3-258" fmla="*/ 158 h 10000"/>
                  <a:gd name="connsiteX4-259" fmla="*/ 10000 w 10000"/>
                  <a:gd name="connsiteY4-260" fmla="*/ 606 h 10000"/>
                  <a:gd name="connsiteX0-261" fmla="*/ 9996 w 9996"/>
                  <a:gd name="connsiteY0-262" fmla="*/ 606 h 10000"/>
                  <a:gd name="connsiteX1-263" fmla="*/ 1352 w 9996"/>
                  <a:gd name="connsiteY1-264" fmla="*/ 5831 h 10000"/>
                  <a:gd name="connsiteX2-265" fmla="*/ 0 w 9996"/>
                  <a:gd name="connsiteY2-266" fmla="*/ 1087 h 10000"/>
                  <a:gd name="connsiteX3-267" fmla="*/ 3528 w 9996"/>
                  <a:gd name="connsiteY3-268" fmla="*/ 158 h 10000"/>
                  <a:gd name="connsiteX4-269" fmla="*/ 9996 w 9996"/>
                  <a:gd name="connsiteY4-270" fmla="*/ 606 h 10000"/>
                  <a:gd name="connsiteX0-271" fmla="*/ 10037 w 10037"/>
                  <a:gd name="connsiteY0-272" fmla="*/ 606 h 10000"/>
                  <a:gd name="connsiteX1-273" fmla="*/ 1390 w 10037"/>
                  <a:gd name="connsiteY1-274" fmla="*/ 5831 h 10000"/>
                  <a:gd name="connsiteX2-275" fmla="*/ 0 w 10037"/>
                  <a:gd name="connsiteY2-276" fmla="*/ 1087 h 10000"/>
                  <a:gd name="connsiteX3-277" fmla="*/ 3566 w 10037"/>
                  <a:gd name="connsiteY3-278" fmla="*/ 158 h 10000"/>
                  <a:gd name="connsiteX4-279" fmla="*/ 10037 w 10037"/>
                  <a:gd name="connsiteY4-280" fmla="*/ 60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7" h="10000">
                    <a:moveTo>
                      <a:pt x="10037" y="606"/>
                    </a:moveTo>
                    <a:cubicBezTo>
                      <a:pt x="6785" y="10000"/>
                      <a:pt x="3116" y="7827"/>
                      <a:pt x="1390" y="5831"/>
                    </a:cubicBezTo>
                    <a:lnTo>
                      <a:pt x="0" y="1087"/>
                    </a:lnTo>
                    <a:cubicBezTo>
                      <a:pt x="1100" y="965"/>
                      <a:pt x="1575" y="0"/>
                      <a:pt x="3566" y="158"/>
                    </a:cubicBezTo>
                    <a:cubicBezTo>
                      <a:pt x="5894" y="740"/>
                      <a:pt x="8406" y="5267"/>
                      <a:pt x="10037" y="606"/>
                    </a:cubicBezTo>
                    <a:close/>
                  </a:path>
                </a:pathLst>
              </a:custGeom>
              <a:gradFill rotWithShape="1">
                <a:gsLst>
                  <a:gs pos="0">
                    <a:schemeClr val="accent1">
                      <a:alpha val="65000"/>
                    </a:schemeClr>
                  </a:gs>
                  <a:gs pos="100000">
                    <a:schemeClr val="accent2">
                      <a:alpha val="49000"/>
                    </a:schemeClr>
                  </a:gs>
                </a:gsLst>
                <a:lin ang="0" scaled="1"/>
              </a:gradFill>
              <a:ln w="9525">
                <a:noFill/>
                <a:round/>
              </a:ln>
              <a:effectLst/>
            </p:spPr>
            <p:txBody>
              <a:bodyPr/>
              <a:lstStyle/>
              <a:p>
                <a:endParaRPr lang="en-US">
                  <a:solidFill>
                    <a:srgbClr val="000000"/>
                  </a:solidFill>
                </a:endParaRPr>
              </a:p>
            </p:txBody>
          </p:sp>
          <p:sp>
            <p:nvSpPr>
              <p:cNvPr id="19" name="Freeform 34"/>
              <p:cNvSpPr/>
              <p:nvPr/>
            </p:nvSpPr>
            <p:spPr bwMode="gray">
              <a:xfrm>
                <a:off x="182" y="234"/>
                <a:ext cx="1487" cy="228"/>
              </a:xfrm>
              <a:custGeom>
                <a:avLst/>
                <a:gdLst>
                  <a:gd name="connsiteX0" fmla="*/ 8815 w 8815"/>
                  <a:gd name="connsiteY0" fmla="*/ 1056 h 10000"/>
                  <a:gd name="connsiteX1" fmla="*/ 0 w 8815"/>
                  <a:gd name="connsiteY1" fmla="*/ 0 h 10000"/>
                  <a:gd name="connsiteX2" fmla="*/ 8815 w 8815"/>
                  <a:gd name="connsiteY2" fmla="*/ 1056 h 10000"/>
                  <a:gd name="connsiteX0-1" fmla="*/ 10000 w 10000"/>
                  <a:gd name="connsiteY0-2" fmla="*/ 1056 h 10000"/>
                  <a:gd name="connsiteX1-3" fmla="*/ 0 w 10000"/>
                  <a:gd name="connsiteY1-4" fmla="*/ 0 h 10000"/>
                  <a:gd name="connsiteX2-5" fmla="*/ 10000 w 10000"/>
                  <a:gd name="connsiteY2-6" fmla="*/ 1056 h 10000"/>
                  <a:gd name="connsiteX0-7" fmla="*/ 10000 w 10000"/>
                  <a:gd name="connsiteY0-8" fmla="*/ 1056 h 7836"/>
                  <a:gd name="connsiteX1-9" fmla="*/ 0 w 10000"/>
                  <a:gd name="connsiteY1-10" fmla="*/ 0 h 7836"/>
                  <a:gd name="connsiteX2-11" fmla="*/ 10000 w 10000"/>
                  <a:gd name="connsiteY2-12" fmla="*/ 1056 h 7836"/>
                  <a:gd name="connsiteX0-13" fmla="*/ 10469 w 10469"/>
                  <a:gd name="connsiteY0-14" fmla="*/ 1219 h 10000"/>
                  <a:gd name="connsiteX1-15" fmla="*/ 0 w 10469"/>
                  <a:gd name="connsiteY1-16" fmla="*/ 0 h 10000"/>
                  <a:gd name="connsiteX2-17" fmla="*/ 10469 w 10469"/>
                  <a:gd name="connsiteY2-18" fmla="*/ 1219 h 10000"/>
                </a:gdLst>
                <a:ahLst/>
                <a:cxnLst>
                  <a:cxn ang="0">
                    <a:pos x="connsiteX0-1" y="connsiteY0-2"/>
                  </a:cxn>
                  <a:cxn ang="0">
                    <a:pos x="connsiteX1-3" y="connsiteY1-4"/>
                  </a:cxn>
                  <a:cxn ang="0">
                    <a:pos x="connsiteX2-5" y="connsiteY2-6"/>
                  </a:cxn>
                </a:cxnLst>
                <a:rect l="l" t="t" r="r" b="b"/>
                <a:pathLst>
                  <a:path w="10469" h="10000">
                    <a:moveTo>
                      <a:pt x="10469" y="1219"/>
                    </a:moveTo>
                    <a:cubicBezTo>
                      <a:pt x="8892" y="6350"/>
                      <a:pt x="4368" y="10000"/>
                      <a:pt x="0" y="0"/>
                    </a:cubicBezTo>
                    <a:cubicBezTo>
                      <a:pt x="4287" y="8110"/>
                      <a:pt x="9103" y="5078"/>
                      <a:pt x="10469" y="1219"/>
                    </a:cubicBezTo>
                    <a:close/>
                  </a:path>
                </a:pathLst>
              </a:custGeom>
              <a:gradFill rotWithShape="1">
                <a:gsLst>
                  <a:gs pos="0">
                    <a:schemeClr val="accent1">
                      <a:alpha val="0"/>
                    </a:schemeClr>
                  </a:gs>
                  <a:gs pos="50000">
                    <a:schemeClr val="accent1">
                      <a:gamma/>
                      <a:tint val="0"/>
                      <a:invGamma/>
                    </a:schemeClr>
                  </a:gs>
                  <a:gs pos="100000">
                    <a:schemeClr val="accent1">
                      <a:alpha val="0"/>
                    </a:schemeClr>
                  </a:gs>
                </a:gsLst>
                <a:lin ang="0" scaled="1"/>
              </a:gradFill>
              <a:ln w="9525">
                <a:noFill/>
                <a:round/>
              </a:ln>
              <a:effectLst/>
            </p:spPr>
            <p:txBody>
              <a:bodyPr/>
              <a:lstStyle/>
              <a:p>
                <a:endParaRPr lang="en-US">
                  <a:solidFill>
                    <a:srgbClr val="000000"/>
                  </a:solidFill>
                </a:endParaRP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vi.wikipedia.org/wiki/X%C3%A3_h%E1%BB%99i_ch%E1%BB%A7_ngh%C4%A9a" TargetMode="Externa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84612" y="1581792"/>
            <a:ext cx="8649194" cy="3087584"/>
          </a:xfrm>
          <a:prstGeom prst="rect">
            <a:avLst/>
          </a:prstGeom>
          <a:solidFill>
            <a:srgbClr val="FFFF00"/>
          </a:solidFill>
          <a:ln>
            <a:noFill/>
          </a:ln>
          <a:effectLst>
            <a:softEdge rad="635000"/>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4400" b="1" dirty="0">
                <a:solidFill>
                  <a:srgbClr val="FF0000"/>
                </a:solidFill>
                <a:latin typeface="Arial" panose="020B0604020202020204" pitchFamily="34" charset="0"/>
                <a:cs typeface="Arial" panose="020B0604020202020204" pitchFamily="34" charset="0"/>
              </a:rPr>
              <a:t>CHỦ NGHĨA XÃ HỘI KHOA HỌC</a:t>
            </a:r>
          </a:p>
          <a:p>
            <a:pPr algn="ctr"/>
            <a:r>
              <a:rPr lang="en-US" sz="3200" dirty="0">
                <a:latin typeface="Arial" panose="020B0604020202020204" pitchFamily="34" charset="0"/>
                <a:cs typeface="Arial" panose="020B0604020202020204" pitchFamily="34" charset="0"/>
              </a:rPr>
              <a:t> (Scientific socialism)</a:t>
            </a:r>
            <a:endParaRPr lang="en-US" sz="3200" b="1" dirty="0">
              <a:solidFill>
                <a:srgbClr val="FF0000"/>
              </a:solidFill>
              <a:latin typeface="Arial" panose="020B0604020202020204" pitchFamily="34" charset="0"/>
              <a:cs typeface="Arial" panose="020B0604020202020204" pitchFamily="34" charset="0"/>
            </a:endParaRPr>
          </a:p>
        </p:txBody>
      </p:sp>
      <p:sp>
        <p:nvSpPr>
          <p:cNvPr id="6" name="object 4"/>
          <p:cNvSpPr>
            <a:spLocks noChangeArrowheads="1"/>
          </p:cNvSpPr>
          <p:nvPr/>
        </p:nvSpPr>
        <p:spPr bwMode="auto">
          <a:xfrm>
            <a:off x="76199" y="-1"/>
            <a:ext cx="1883230" cy="158179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
        <p:nvSpPr>
          <p:cNvPr id="7" name="Rectangle 9"/>
          <p:cNvSpPr txBox="1">
            <a:spLocks noChangeArrowheads="1"/>
          </p:cNvSpPr>
          <p:nvPr/>
        </p:nvSpPr>
        <p:spPr>
          <a:xfrm>
            <a:off x="3585755" y="5468700"/>
            <a:ext cx="5067300" cy="990600"/>
          </a:xfrm>
          <a:prstGeom prst="rect">
            <a:avLst/>
          </a:prstGeom>
        </p:spPr>
        <p:txBody>
          <a:bodyPr rtlCol="0">
            <a:normAutofit fontScale="62500" lnSpcReduction="20000"/>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defRPr/>
            </a:pPr>
            <a:endParaRPr lang="en-US" altLang="en-US" sz="2400" dirty="0" smtClean="0">
              <a:solidFill>
                <a:srgbClr val="0000CC"/>
              </a:solidFill>
              <a:latin typeface=".VnVogueH" pitchFamily="34" charset="0"/>
            </a:endParaRPr>
          </a:p>
          <a:p>
            <a:pPr marL="0" indent="0" algn="ctr" fontAlgn="auto">
              <a:lnSpc>
                <a:spcPts val="4200"/>
              </a:lnSpc>
              <a:spcBef>
                <a:spcPts val="1200"/>
              </a:spcBef>
              <a:spcAft>
                <a:spcPts val="0"/>
              </a:spcAft>
              <a:buFont typeface="Arial" panose="020B0604020202020204" pitchFamily="34" charset="0"/>
              <a:buNone/>
              <a:defRPr/>
            </a:pPr>
            <a:r>
              <a:rPr lang="en-US" altLang="en-US" sz="4600" b="1" i="1" dirty="0" err="1" smtClean="0">
                <a:solidFill>
                  <a:srgbClr val="0000CC"/>
                </a:solidFill>
                <a:latin typeface="Times New Roman" pitchFamily="18" charset="0"/>
                <a:cs typeface="Times New Roman" pitchFamily="18" charset="0"/>
              </a:rPr>
              <a:t>Người</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thực</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hiện</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Võ</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Phú</a:t>
            </a:r>
            <a:r>
              <a:rPr lang="en-US" altLang="en-US" sz="4600" b="1" i="1" dirty="0" smtClean="0">
                <a:solidFill>
                  <a:srgbClr val="0000CC"/>
                </a:solidFill>
                <a:latin typeface="Times New Roman" pitchFamily="18" charset="0"/>
                <a:cs typeface="Times New Roman" pitchFamily="18" charset="0"/>
              </a:rPr>
              <a:t> </a:t>
            </a:r>
            <a:r>
              <a:rPr lang="en-US" altLang="en-US" sz="4600" b="1" i="1" dirty="0" err="1" smtClean="0">
                <a:solidFill>
                  <a:srgbClr val="0000CC"/>
                </a:solidFill>
                <a:latin typeface="Times New Roman" pitchFamily="18" charset="0"/>
                <a:cs typeface="Times New Roman" pitchFamily="18" charset="0"/>
              </a:rPr>
              <a:t>Hữu</a:t>
            </a:r>
            <a:endParaRPr lang="en-US" altLang="en-US" sz="4600" b="1" i="1" dirty="0" smtClean="0">
              <a:solidFill>
                <a:srgbClr val="0000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p:cNvGrpSpPr/>
          <p:nvPr/>
        </p:nvGrpSpPr>
        <p:grpSpPr>
          <a:xfrm>
            <a:off x="252993" y="3038461"/>
            <a:ext cx="8531645" cy="822960"/>
            <a:chOff x="252993" y="3584726"/>
            <a:chExt cx="8531645" cy="822960"/>
          </a:xfrm>
        </p:grpSpPr>
        <p:sp>
          <p:nvSpPr>
            <p:cNvPr id="59" name="AutoShape 15"/>
            <p:cNvSpPr>
              <a:spLocks noChangeArrowheads="1"/>
            </p:cNvSpPr>
            <p:nvPr/>
          </p:nvSpPr>
          <p:spPr bwMode="gray">
            <a:xfrm>
              <a:off x="252993" y="3584726"/>
              <a:ext cx="8510007" cy="822960"/>
            </a:xfrm>
            <a:prstGeom prst="roundRect">
              <a:avLst>
                <a:gd name="adj" fmla="val 23959"/>
              </a:avLst>
            </a:prstGeom>
            <a:gradFill>
              <a:gsLst>
                <a:gs pos="0">
                  <a:schemeClr val="accent4">
                    <a:tint val="98000"/>
                    <a:shade val="25000"/>
                    <a:satMod val="250000"/>
                  </a:schemeClr>
                </a:gs>
                <a:gs pos="50000">
                  <a:schemeClr val="accent4">
                    <a:tint val="86000"/>
                    <a:satMod val="115000"/>
                  </a:schemeClr>
                </a:gs>
                <a:gs pos="100000">
                  <a:schemeClr val="accent4">
                    <a:tint val="50000"/>
                    <a:satMod val="150000"/>
                  </a:schemeClr>
                </a:gs>
              </a:gsLst>
            </a:gradFill>
          </p:spPr>
          <p:style>
            <a:lnRef idx="0">
              <a:schemeClr val="accent4"/>
            </a:lnRef>
            <a:fillRef idx="3">
              <a:schemeClr val="accent4"/>
            </a:fillRef>
            <a:effectRef idx="3">
              <a:schemeClr val="accent4"/>
            </a:effectRef>
            <a:fontRef idx="minor">
              <a:schemeClr val="lt1"/>
            </a:fontRef>
          </p:style>
          <p:txBody>
            <a:bodyPr wrap="none" anchor="ctr"/>
            <a:lstStyle/>
            <a:p>
              <a:pPr algn="ctr"/>
              <a:endParaRPr lang="en-US">
                <a:solidFill>
                  <a:srgbClr val="FFFFFF"/>
                </a:solidFill>
              </a:endParaRPr>
            </a:p>
          </p:txBody>
        </p:sp>
        <p:sp>
          <p:nvSpPr>
            <p:cNvPr id="60" name="Text Box 17"/>
            <p:cNvSpPr txBox="1">
              <a:spLocks noChangeArrowheads="1"/>
            </p:cNvSpPr>
            <p:nvPr/>
          </p:nvSpPr>
          <p:spPr bwMode="gray">
            <a:xfrm>
              <a:off x="252994" y="3751617"/>
              <a:ext cx="8531644" cy="523220"/>
            </a:xfrm>
            <a:prstGeom prst="rect">
              <a:avLst/>
            </a:prstGeom>
            <a:noFill/>
            <a:ln w="9525">
              <a:noFill/>
              <a:miter lim="800000"/>
            </a:ln>
            <a:effectLst/>
          </p:spPr>
          <p:txBody>
            <a:bodyPr wrap="square">
              <a:spAutoFit/>
            </a:bodyPr>
            <a:lstStyle/>
            <a:p>
              <a:pPr algn="just">
                <a:spcBef>
                  <a:spcPct val="50000"/>
                </a:spcBef>
                <a:buClr>
                  <a:srgbClr val="000000"/>
                </a:buClr>
              </a:pPr>
              <a:r>
                <a:rPr lang="en-US" sz="2800" b="1" dirty="0">
                  <a:solidFill>
                    <a:srgbClr val="000000"/>
                  </a:solidFill>
                </a:rPr>
                <a:t>1.2. </a:t>
              </a:r>
              <a:r>
                <a:rPr lang="en-US" sz="2800" b="1" dirty="0" err="1">
                  <a:solidFill>
                    <a:srgbClr val="000000"/>
                  </a:solidFill>
                </a:rPr>
                <a:t>Vai</a:t>
              </a:r>
              <a:r>
                <a:rPr lang="en-US" sz="2800" b="1" dirty="0">
                  <a:solidFill>
                    <a:srgbClr val="000000"/>
                  </a:solidFill>
                </a:rPr>
                <a:t> </a:t>
              </a:r>
              <a:r>
                <a:rPr lang="en-US" sz="2800" b="1" dirty="0" err="1">
                  <a:solidFill>
                    <a:srgbClr val="000000"/>
                  </a:solidFill>
                </a:rPr>
                <a:t>trò</a:t>
              </a:r>
              <a:r>
                <a:rPr lang="en-US" sz="2800" b="1" dirty="0">
                  <a:solidFill>
                    <a:srgbClr val="000000"/>
                  </a:solidFill>
                </a:rPr>
                <a:t> </a:t>
              </a:r>
              <a:r>
                <a:rPr lang="en-US" sz="2800" b="1" dirty="0" err="1">
                  <a:solidFill>
                    <a:srgbClr val="000000"/>
                  </a:solidFill>
                </a:rPr>
                <a:t>của</a:t>
              </a:r>
              <a:r>
                <a:rPr lang="en-US" sz="2800" b="1" dirty="0">
                  <a:solidFill>
                    <a:srgbClr val="000000"/>
                  </a:solidFill>
                </a:rPr>
                <a:t> </a:t>
              </a:r>
              <a:r>
                <a:rPr lang="en-US" sz="2800" b="1" dirty="0" err="1">
                  <a:solidFill>
                    <a:srgbClr val="000000"/>
                  </a:solidFill>
                </a:rPr>
                <a:t>Các</a:t>
              </a:r>
              <a:r>
                <a:rPr lang="en-US" sz="2800" b="1" dirty="0">
                  <a:solidFill>
                    <a:srgbClr val="000000"/>
                  </a:solidFill>
                </a:rPr>
                <a:t> </a:t>
              </a:r>
              <a:r>
                <a:rPr lang="en-US" sz="2800" b="1" dirty="0" err="1">
                  <a:solidFill>
                    <a:srgbClr val="000000"/>
                  </a:solidFill>
                </a:rPr>
                <a:t>Mác</a:t>
              </a:r>
              <a:r>
                <a:rPr lang="en-US" sz="2800" b="1" dirty="0">
                  <a:solidFill>
                    <a:srgbClr val="000000"/>
                  </a:solidFill>
                </a:rPr>
                <a:t> </a:t>
              </a:r>
              <a:r>
                <a:rPr lang="en-US" sz="2800" b="1" dirty="0" err="1">
                  <a:solidFill>
                    <a:srgbClr val="000000"/>
                  </a:solidFill>
                </a:rPr>
                <a:t>và</a:t>
              </a:r>
              <a:r>
                <a:rPr lang="en-US" sz="2800" b="1" dirty="0">
                  <a:solidFill>
                    <a:srgbClr val="000000"/>
                  </a:solidFill>
                </a:rPr>
                <a:t> </a:t>
              </a:r>
              <a:r>
                <a:rPr lang="en-US" sz="2800" b="1" dirty="0" err="1">
                  <a:solidFill>
                    <a:srgbClr val="000000"/>
                  </a:solidFill>
                </a:rPr>
                <a:t>Phriđrích</a:t>
              </a:r>
              <a:r>
                <a:rPr lang="en-US" sz="2800" b="1" dirty="0">
                  <a:solidFill>
                    <a:srgbClr val="000000"/>
                  </a:solidFill>
                </a:rPr>
                <a:t> </a:t>
              </a:r>
              <a:r>
                <a:rPr lang="en-US" sz="2800" b="1" dirty="0" err="1">
                  <a:solidFill>
                    <a:srgbClr val="000000"/>
                  </a:solidFill>
                </a:rPr>
                <a:t>Ănghen</a:t>
              </a:r>
              <a:r>
                <a:rPr lang="en-US" sz="2800" b="1" dirty="0">
                  <a:solidFill>
                    <a:srgbClr val="000000"/>
                  </a:solidFill>
                </a:rPr>
                <a:t> </a:t>
              </a:r>
            </a:p>
          </p:txBody>
        </p:sp>
      </p:grpSp>
      <p:grpSp>
        <p:nvGrpSpPr>
          <p:cNvPr id="10" name="Group 9"/>
          <p:cNvGrpSpPr/>
          <p:nvPr/>
        </p:nvGrpSpPr>
        <p:grpSpPr>
          <a:xfrm>
            <a:off x="252993" y="1682574"/>
            <a:ext cx="8528105" cy="822960"/>
            <a:chOff x="252993" y="2228839"/>
            <a:chExt cx="8528105" cy="822960"/>
          </a:xfrm>
        </p:grpSpPr>
        <p:sp>
          <p:nvSpPr>
            <p:cNvPr id="51" name="AutoShape 5"/>
            <p:cNvSpPr>
              <a:spLocks noChangeArrowheads="1"/>
            </p:cNvSpPr>
            <p:nvPr/>
          </p:nvSpPr>
          <p:spPr bwMode="gray">
            <a:xfrm>
              <a:off x="252993" y="2228839"/>
              <a:ext cx="8510007" cy="822960"/>
            </a:xfrm>
            <a:prstGeom prst="roundRect">
              <a:avLst>
                <a:gd name="adj" fmla="val 28125"/>
              </a:avLst>
            </a:prstGeom>
            <a:gradFill>
              <a:gsLst>
                <a:gs pos="0">
                  <a:schemeClr val="accent6">
                    <a:tint val="98000"/>
                    <a:shade val="25000"/>
                    <a:satMod val="250000"/>
                  </a:schemeClr>
                </a:gs>
                <a:gs pos="50000">
                  <a:schemeClr val="accent6">
                    <a:tint val="86000"/>
                    <a:satMod val="115000"/>
                  </a:schemeClr>
                </a:gs>
                <a:gs pos="100000">
                  <a:schemeClr val="accent6">
                    <a:tint val="50000"/>
                    <a:satMod val="150000"/>
                  </a:schemeClr>
                </a:gs>
              </a:gsLst>
            </a:gradFill>
          </p:spPr>
          <p:style>
            <a:lnRef idx="0">
              <a:schemeClr val="accent6"/>
            </a:lnRef>
            <a:fillRef idx="3">
              <a:schemeClr val="accent6"/>
            </a:fillRef>
            <a:effectRef idx="3">
              <a:schemeClr val="accent6"/>
            </a:effectRef>
            <a:fontRef idx="minor">
              <a:schemeClr val="lt1"/>
            </a:fontRef>
          </p:style>
          <p:txBody>
            <a:bodyPr wrap="none" anchor="ctr"/>
            <a:lstStyle/>
            <a:p>
              <a:pPr algn="ctr"/>
              <a:endParaRPr lang="en-US">
                <a:solidFill>
                  <a:srgbClr val="FFFFFF"/>
                </a:solidFill>
              </a:endParaRPr>
            </a:p>
          </p:txBody>
        </p:sp>
        <p:sp>
          <p:nvSpPr>
            <p:cNvPr id="52" name="Text Box 7"/>
            <p:cNvSpPr txBox="1">
              <a:spLocks noChangeArrowheads="1"/>
            </p:cNvSpPr>
            <p:nvPr/>
          </p:nvSpPr>
          <p:spPr bwMode="gray">
            <a:xfrm>
              <a:off x="252994" y="2393313"/>
              <a:ext cx="8528104" cy="523220"/>
            </a:xfrm>
            <a:prstGeom prst="rect">
              <a:avLst/>
            </a:prstGeom>
            <a:noFill/>
            <a:ln w="9525">
              <a:noFill/>
              <a:miter lim="800000"/>
            </a:ln>
            <a:effectLst/>
          </p:spPr>
          <p:txBody>
            <a:bodyPr wrap="square">
              <a:spAutoFit/>
            </a:bodyPr>
            <a:lstStyle/>
            <a:p>
              <a:pPr algn="just">
                <a:spcBef>
                  <a:spcPct val="50000"/>
                </a:spcBef>
                <a:buClr>
                  <a:srgbClr val="000000"/>
                </a:buClr>
              </a:pPr>
              <a:r>
                <a:rPr lang="nl-NL" sz="2800" b="1" dirty="0"/>
                <a:t>1.1. </a:t>
              </a:r>
              <a:r>
                <a:rPr lang="nl-NL" sz="2800" b="1" dirty="0" err="1"/>
                <a:t>Hoàn</a:t>
              </a:r>
              <a:r>
                <a:rPr lang="nl-NL" sz="2800" b="1" dirty="0"/>
                <a:t> </a:t>
              </a:r>
              <a:r>
                <a:rPr lang="nl-NL" sz="2800" b="1" dirty="0" err="1"/>
                <a:t>cảnh</a:t>
              </a:r>
              <a:r>
                <a:rPr lang="nl-NL" sz="2800" b="1" dirty="0"/>
                <a:t> </a:t>
              </a:r>
              <a:r>
                <a:rPr lang="nl-NL" sz="2800" b="1" dirty="0" err="1"/>
                <a:t>lịch</a:t>
              </a:r>
              <a:r>
                <a:rPr lang="nl-NL" sz="2800" b="1" dirty="0"/>
                <a:t> </a:t>
              </a:r>
              <a:r>
                <a:rPr lang="nl-NL" sz="2800" b="1" dirty="0" err="1"/>
                <a:t>sử</a:t>
              </a:r>
              <a:r>
                <a:rPr lang="nl-NL" sz="2800" b="1" dirty="0"/>
                <a:t> ra </a:t>
              </a:r>
              <a:r>
                <a:rPr lang="nl-NL" sz="2800" b="1" dirty="0" err="1"/>
                <a:t>đời</a:t>
              </a:r>
              <a:r>
                <a:rPr lang="nl-NL" sz="2800" b="1" dirty="0"/>
                <a:t> CNXHKH</a:t>
              </a:r>
              <a:endParaRPr lang="en-US" sz="2800" b="1" dirty="0">
                <a:solidFill>
                  <a:srgbClr val="000000"/>
                </a:solidFill>
              </a:endParaRPr>
            </a:p>
          </p:txBody>
        </p:sp>
      </p:grpSp>
      <p:sp>
        <p:nvSpPr>
          <p:cNvPr id="11" name="Title 1"/>
          <p:cNvSpPr txBox="1"/>
          <p:nvPr/>
        </p:nvSpPr>
        <p:spPr>
          <a:xfrm>
            <a:off x="2244436" y="140757"/>
            <a:ext cx="4952011" cy="75335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vi-VN" sz="2600">
                <a:solidFill>
                  <a:srgbClr val="FF0000"/>
                </a:solidFill>
                <a:effectLst>
                  <a:outerShdw blurRad="38100" dist="38100" dir="2700000" algn="tl">
                    <a:srgbClr val="000000">
                      <a:alpha val="43137"/>
                    </a:srgbClr>
                  </a:outerShdw>
                </a:effectLst>
                <a:latin typeface="+mn-lt"/>
              </a:rPr>
              <a:t>1. Sự ra đời của chủ nghĩa xã hội khoa học</a:t>
            </a:r>
            <a:endParaRPr lang="vi-VN" sz="2600" dirty="0">
              <a:solidFill>
                <a:srgbClr val="FF0000"/>
              </a:solidFill>
              <a:effectLst>
                <a:outerShdw blurRad="38100" dist="38100" dir="2700000" algn="tl">
                  <a:srgbClr val="000000">
                    <a:alpha val="43137"/>
                  </a:srgbClr>
                </a:outerShdw>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Group 20"/>
          <p:cNvGrpSpPr/>
          <p:nvPr/>
        </p:nvGrpSpPr>
        <p:grpSpPr>
          <a:xfrm rot="2167604">
            <a:off x="1606087" y="1910949"/>
            <a:ext cx="575085" cy="1023687"/>
            <a:chOff x="4548724" y="3757227"/>
            <a:chExt cx="575085" cy="1023687"/>
          </a:xfrm>
        </p:grpSpPr>
        <p:sp>
          <p:nvSpPr>
            <p:cNvPr id="22" name="Straight Connector 5"/>
            <p:cNvSpPr/>
            <p:nvPr/>
          </p:nvSpPr>
          <p:spPr>
            <a:xfrm rot="17874651">
              <a:off x="4283211" y="4429316"/>
              <a:ext cx="617111" cy="86086"/>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23" name="Group 22"/>
            <p:cNvGrpSpPr/>
            <p:nvPr/>
          </p:nvGrpSpPr>
          <p:grpSpPr>
            <a:xfrm>
              <a:off x="4666609" y="3757227"/>
              <a:ext cx="457200" cy="457200"/>
              <a:chOff x="2310238" y="64"/>
              <a:chExt cx="1171575" cy="1171575"/>
            </a:xfrm>
          </p:grpSpPr>
          <p:sp>
            <p:nvSpPr>
              <p:cNvPr id="24" name="Oval 23"/>
              <p:cNvSpPr/>
              <p:nvPr/>
            </p:nvSpPr>
            <p:spPr>
              <a:xfrm>
                <a:off x="2310238" y="64"/>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25"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26" name="Group 25"/>
          <p:cNvGrpSpPr/>
          <p:nvPr/>
        </p:nvGrpSpPr>
        <p:grpSpPr>
          <a:xfrm>
            <a:off x="1045248" y="4816248"/>
            <a:ext cx="985251" cy="538749"/>
            <a:chOff x="4154019" y="5641330"/>
            <a:chExt cx="985251" cy="538749"/>
          </a:xfrm>
        </p:grpSpPr>
        <p:sp>
          <p:nvSpPr>
            <p:cNvPr id="27" name="Straight Connector 3"/>
            <p:cNvSpPr/>
            <p:nvPr/>
          </p:nvSpPr>
          <p:spPr>
            <a:xfrm rot="2561600">
              <a:off x="4154019" y="5641330"/>
              <a:ext cx="617111" cy="57656"/>
            </a:xfrm>
            <a:custGeom>
              <a:avLst/>
              <a:gdLst/>
              <a:ahLst/>
              <a:cxnLst/>
              <a:rect l="0" t="0" r="0" b="0"/>
              <a:pathLst>
                <a:path>
                  <a:moveTo>
                    <a:pt x="0" y="28828"/>
                  </a:moveTo>
                  <a:lnTo>
                    <a:pt x="617111" y="28828"/>
                  </a:lnTo>
                </a:path>
              </a:pathLst>
            </a:custGeom>
            <a:noFill/>
            <a:ln w="25400" cap="flat" cmpd="sng" algn="ctr">
              <a:solidFill>
                <a:srgbClr val="665324">
                  <a:lumMod val="20000"/>
                  <a:lumOff val="80000"/>
                </a:srgbClr>
              </a:solidFill>
              <a:prstDash val="solid"/>
            </a:ln>
            <a:effectLst/>
          </p:spPr>
        </p:sp>
        <p:grpSp>
          <p:nvGrpSpPr>
            <p:cNvPr id="28" name="Group 27"/>
            <p:cNvGrpSpPr/>
            <p:nvPr/>
          </p:nvGrpSpPr>
          <p:grpSpPr>
            <a:xfrm>
              <a:off x="4682070" y="5722879"/>
              <a:ext cx="457200" cy="457200"/>
              <a:chOff x="2310238" y="2892360"/>
              <a:chExt cx="1171575" cy="1171575"/>
            </a:xfrm>
          </p:grpSpPr>
          <p:sp>
            <p:nvSpPr>
              <p:cNvPr id="29" name="Oval 28"/>
              <p:cNvSpPr/>
              <p:nvPr/>
            </p:nvSpPr>
            <p:spPr>
              <a:xfrm>
                <a:off x="2310238" y="2892360"/>
                <a:ext cx="1171575" cy="1171575"/>
              </a:xfrm>
              <a:prstGeom prst="ellipse">
                <a:avLst/>
              </a:prstGeom>
              <a:gradFill rotWithShape="1">
                <a:gsLst>
                  <a:gs pos="0">
                    <a:srgbClr val="665324">
                      <a:lumMod val="60000"/>
                      <a:lumOff val="40000"/>
                      <a:alpha val="50000"/>
                    </a:srgbClr>
                  </a:gs>
                  <a:gs pos="80000">
                    <a:srgbClr val="665324">
                      <a:lumMod val="60000"/>
                      <a:lumOff val="40000"/>
                      <a:alpha val="50000"/>
                    </a:srgbClr>
                  </a:gs>
                  <a:gs pos="100000">
                    <a:srgbClr val="665324">
                      <a:lumMod val="60000"/>
                      <a:lumOff val="40000"/>
                      <a:alpha val="50000"/>
                    </a:srgbClr>
                  </a:gs>
                </a:gsLst>
                <a:path path="circle">
                  <a:fillToRect l="50000" t="130000" r="50000" b="-30000"/>
                </a:path>
              </a:gradFill>
              <a:ln>
                <a:noFill/>
              </a:ln>
              <a:effectLst>
                <a:outerShdw blurRad="57150" dist="38100" dir="5400000" algn="ctr" rotWithShape="0">
                  <a:srgbClr val="F6310A">
                    <a:alpha val="90000"/>
                    <a:hueOff val="0"/>
                    <a:satOff val="0"/>
                    <a:lumOff val="0"/>
                    <a:alphaOff val="-39992"/>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30" name="Oval 11"/>
              <p:cNvSpPr/>
              <p:nvPr/>
            </p:nvSpPr>
            <p:spPr>
              <a:xfrm>
                <a:off x="2481811" y="3063933"/>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31" name="Group 30"/>
          <p:cNvGrpSpPr/>
          <p:nvPr/>
        </p:nvGrpSpPr>
        <p:grpSpPr>
          <a:xfrm>
            <a:off x="-18031" y="2558702"/>
            <a:ext cx="2517063" cy="2093293"/>
            <a:chOff x="6243670" y="2729297"/>
            <a:chExt cx="3138697" cy="2560320"/>
          </a:xfrm>
        </p:grpSpPr>
        <p:sp>
          <p:nvSpPr>
            <p:cNvPr id="32" name="Oval 31"/>
            <p:cNvSpPr/>
            <p:nvPr/>
          </p:nvSpPr>
          <p:spPr>
            <a:xfrm>
              <a:off x="6449345" y="2729297"/>
              <a:ext cx="272735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txBody>
            <a:bodyPr/>
            <a:lstStyle/>
            <a:p>
              <a:endParaRPr lang="en-US" dirty="0"/>
            </a:p>
          </p:txBody>
        </p:sp>
        <p:sp>
          <p:nvSpPr>
            <p:cNvPr id="34" name="Oval 33"/>
            <p:cNvSpPr/>
            <p:nvPr/>
          </p:nvSpPr>
          <p:spPr>
            <a:xfrm>
              <a:off x="6547518" y="2811325"/>
              <a:ext cx="256032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txBody>
            <a:bodyPr/>
            <a:lstStyle/>
            <a:p>
              <a:endParaRPr lang="en-US" dirty="0"/>
            </a:p>
          </p:txBody>
        </p:sp>
        <p:sp>
          <p:nvSpPr>
            <p:cNvPr id="35" name="TextBox 34"/>
            <p:cNvSpPr txBox="1"/>
            <p:nvPr/>
          </p:nvSpPr>
          <p:spPr>
            <a:xfrm>
              <a:off x="6243670" y="3494784"/>
              <a:ext cx="3138697" cy="1272143"/>
            </a:xfrm>
            <a:prstGeom prst="rect">
              <a:avLst/>
            </a:prstGeom>
            <a:noFill/>
          </p:spPr>
          <p:txBody>
            <a:bodyPr wrap="square" rtlCol="0">
              <a:spAutoFit/>
            </a:bodyPr>
            <a:lstStyle/>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1.1.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Điều</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kiện</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KT-XH</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36" name="TextBox 35"/>
          <p:cNvSpPr txBox="1"/>
          <p:nvPr/>
        </p:nvSpPr>
        <p:spPr>
          <a:xfrm>
            <a:off x="2278874" y="1595918"/>
            <a:ext cx="6471802" cy="1384995"/>
          </a:xfrm>
          <a:prstGeom prst="rect">
            <a:avLst/>
          </a:prstGeom>
          <a:noFill/>
        </p:spPr>
        <p:txBody>
          <a:bodyPr wrap="square" rtlCol="0">
            <a:spAutoFit/>
          </a:bodyPr>
          <a:lstStyle/>
          <a:p>
            <a:pPr algn="just"/>
            <a:r>
              <a:rPr lang="vi-VN" sz="2800" kern="0" dirty="0">
                <a:solidFill>
                  <a:srgbClr val="000000"/>
                </a:solidFill>
              </a:rPr>
              <a:t>Phương thức sản xuất tư bản chủ nghĩa đã phát triển mạnh mẽ gắn liền với nền đại công nghiệp cơ khí.</a:t>
            </a:r>
          </a:p>
        </p:txBody>
      </p:sp>
      <p:sp>
        <p:nvSpPr>
          <p:cNvPr id="44" name="TextBox 43"/>
          <p:cNvSpPr txBox="1"/>
          <p:nvPr/>
        </p:nvSpPr>
        <p:spPr>
          <a:xfrm>
            <a:off x="2003659" y="4509295"/>
            <a:ext cx="6857671" cy="1384995"/>
          </a:xfrm>
          <a:prstGeom prst="rect">
            <a:avLst/>
          </a:prstGeom>
          <a:noFill/>
        </p:spPr>
        <p:txBody>
          <a:bodyPr wrap="square" rtlCol="0">
            <a:spAutoFit/>
          </a:bodyPr>
          <a:lstStyle/>
          <a:p>
            <a:pPr indent="11430" algn="just"/>
            <a:r>
              <a:rPr lang="vi-VN"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Sự ra đời và hình thành ngày càng rõ nét hai lực lượng xã hội đối lập nhau: giai cấp tư sản và giai cấp công nhân.</a:t>
            </a:r>
          </a:p>
        </p:txBody>
      </p:sp>
      <p:sp>
        <p:nvSpPr>
          <p:cNvPr id="50" name="Title 1"/>
          <p:cNvSpPr txBox="1"/>
          <p:nvPr/>
        </p:nvSpPr>
        <p:spPr>
          <a:xfrm>
            <a:off x="2345968" y="113997"/>
            <a:ext cx="4743601" cy="753355"/>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800" dirty="0">
                <a:solidFill>
                  <a:srgbClr val="FF0000"/>
                </a:solidFill>
                <a:effectLst>
                  <a:outerShdw blurRad="38100" dist="38100" dir="2700000" algn="tl">
                    <a:srgbClr val="000000">
                      <a:alpha val="43137"/>
                    </a:srgbClr>
                  </a:outerShdw>
                </a:effectLst>
                <a:latin typeface="+mn-lt"/>
              </a:rPr>
              <a:t>1.1. </a:t>
            </a:r>
            <a:r>
              <a:rPr lang="nl-NL" sz="2800" dirty="0" err="1">
                <a:solidFill>
                  <a:srgbClr val="FF0000"/>
                </a:solidFill>
                <a:latin typeface="+mn-lt"/>
              </a:rPr>
              <a:t>Hoàn</a:t>
            </a:r>
            <a:r>
              <a:rPr lang="nl-NL" sz="2800" dirty="0">
                <a:solidFill>
                  <a:srgbClr val="FF0000"/>
                </a:solidFill>
                <a:latin typeface="+mn-lt"/>
              </a:rPr>
              <a:t> </a:t>
            </a:r>
            <a:r>
              <a:rPr lang="nl-NL" sz="2800" dirty="0" err="1">
                <a:solidFill>
                  <a:srgbClr val="FF0000"/>
                </a:solidFill>
                <a:latin typeface="+mn-lt"/>
              </a:rPr>
              <a:t>cảnh</a:t>
            </a:r>
            <a:r>
              <a:rPr lang="nl-NL" sz="2800" dirty="0">
                <a:solidFill>
                  <a:srgbClr val="FF0000"/>
                </a:solidFill>
                <a:latin typeface="+mn-lt"/>
              </a:rPr>
              <a:t> </a:t>
            </a:r>
            <a:r>
              <a:rPr lang="nl-NL" sz="2800" dirty="0" err="1">
                <a:solidFill>
                  <a:srgbClr val="FF0000"/>
                </a:solidFill>
                <a:latin typeface="+mn-lt"/>
              </a:rPr>
              <a:t>lịch</a:t>
            </a:r>
            <a:r>
              <a:rPr lang="nl-NL" sz="2800" dirty="0">
                <a:solidFill>
                  <a:srgbClr val="FF0000"/>
                </a:solidFill>
                <a:latin typeface="+mn-lt"/>
              </a:rPr>
              <a:t> </a:t>
            </a:r>
            <a:r>
              <a:rPr lang="nl-NL" sz="2800" dirty="0" err="1">
                <a:solidFill>
                  <a:srgbClr val="FF0000"/>
                </a:solidFill>
                <a:latin typeface="+mn-lt"/>
              </a:rPr>
              <a:t>sử</a:t>
            </a:r>
            <a:r>
              <a:rPr lang="nl-NL" sz="2800" dirty="0">
                <a:solidFill>
                  <a:srgbClr val="FF0000"/>
                </a:solidFill>
                <a:latin typeface="+mn-lt"/>
              </a:rPr>
              <a:t> ra </a:t>
            </a:r>
            <a:r>
              <a:rPr lang="nl-NL" sz="2800" dirty="0" err="1">
                <a:solidFill>
                  <a:srgbClr val="FF0000"/>
                </a:solidFill>
                <a:latin typeface="+mn-lt"/>
              </a:rPr>
              <a:t>đời</a:t>
            </a:r>
            <a:r>
              <a:rPr lang="nl-NL" sz="2800" dirty="0">
                <a:solidFill>
                  <a:srgbClr val="FF0000"/>
                </a:solidFill>
                <a:latin typeface="+mn-lt"/>
              </a:rPr>
              <a:t> CNXHKH</a:t>
            </a:r>
            <a:endParaRPr lang="vi-VN" sz="2800" dirty="0">
              <a:solidFill>
                <a:srgbClr val="FF0000"/>
              </a:solidFill>
              <a:effectLst>
                <a:outerShdw blurRad="38100" dist="38100" dir="2700000" algn="tl">
                  <a:srgbClr val="000000">
                    <a:alpha val="43137"/>
                  </a:srgbClr>
                </a:outerShdw>
              </a:effectLst>
              <a:latin typeface="+mn-lt"/>
            </a:endParaRPr>
          </a:p>
        </p:txBody>
      </p:sp>
      <p:sp>
        <p:nvSpPr>
          <p:cNvPr id="19" name="object 4"/>
          <p:cNvSpPr>
            <a:spLocks noChangeArrowheads="1"/>
          </p:cNvSpPr>
          <p:nvPr/>
        </p:nvSpPr>
        <p:spPr bwMode="auto">
          <a:xfrm>
            <a:off x="76199" y="0"/>
            <a:ext cx="1125584" cy="13563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rot="2167604">
            <a:off x="1606087" y="1910949"/>
            <a:ext cx="575085" cy="1023687"/>
            <a:chOff x="4548724" y="3757227"/>
            <a:chExt cx="575085" cy="1023687"/>
          </a:xfrm>
        </p:grpSpPr>
        <p:sp>
          <p:nvSpPr>
            <p:cNvPr id="5" name="Straight Connector 5"/>
            <p:cNvSpPr/>
            <p:nvPr/>
          </p:nvSpPr>
          <p:spPr>
            <a:xfrm rot="17874651">
              <a:off x="4283211" y="4429316"/>
              <a:ext cx="617111" cy="86086"/>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6" name="Group 5"/>
            <p:cNvGrpSpPr/>
            <p:nvPr/>
          </p:nvGrpSpPr>
          <p:grpSpPr>
            <a:xfrm>
              <a:off x="4666609" y="3757227"/>
              <a:ext cx="457200" cy="457200"/>
              <a:chOff x="2310238" y="64"/>
              <a:chExt cx="1171575" cy="1171575"/>
            </a:xfrm>
          </p:grpSpPr>
          <p:sp>
            <p:nvSpPr>
              <p:cNvPr id="7" name="Oval 6"/>
              <p:cNvSpPr/>
              <p:nvPr/>
            </p:nvSpPr>
            <p:spPr>
              <a:xfrm>
                <a:off x="2310238" y="64"/>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8"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9" name="Group 8"/>
          <p:cNvGrpSpPr/>
          <p:nvPr/>
        </p:nvGrpSpPr>
        <p:grpSpPr>
          <a:xfrm>
            <a:off x="1045248" y="4816248"/>
            <a:ext cx="985251" cy="538749"/>
            <a:chOff x="4154019" y="5641330"/>
            <a:chExt cx="985251" cy="538749"/>
          </a:xfrm>
        </p:grpSpPr>
        <p:sp>
          <p:nvSpPr>
            <p:cNvPr id="10" name="Straight Connector 3"/>
            <p:cNvSpPr/>
            <p:nvPr/>
          </p:nvSpPr>
          <p:spPr>
            <a:xfrm rot="2561600">
              <a:off x="4154019" y="5641330"/>
              <a:ext cx="617111" cy="57656"/>
            </a:xfrm>
            <a:custGeom>
              <a:avLst/>
              <a:gdLst/>
              <a:ahLst/>
              <a:cxnLst/>
              <a:rect l="0" t="0" r="0" b="0"/>
              <a:pathLst>
                <a:path>
                  <a:moveTo>
                    <a:pt x="0" y="28828"/>
                  </a:moveTo>
                  <a:lnTo>
                    <a:pt x="617111" y="28828"/>
                  </a:lnTo>
                </a:path>
              </a:pathLst>
            </a:custGeom>
            <a:noFill/>
            <a:ln w="25400" cap="flat" cmpd="sng" algn="ctr">
              <a:solidFill>
                <a:srgbClr val="665324">
                  <a:lumMod val="20000"/>
                  <a:lumOff val="80000"/>
                </a:srgbClr>
              </a:solidFill>
              <a:prstDash val="solid"/>
            </a:ln>
            <a:effectLst/>
          </p:spPr>
        </p:sp>
        <p:grpSp>
          <p:nvGrpSpPr>
            <p:cNvPr id="11" name="Group 10"/>
            <p:cNvGrpSpPr/>
            <p:nvPr/>
          </p:nvGrpSpPr>
          <p:grpSpPr>
            <a:xfrm>
              <a:off x="4682070" y="5722879"/>
              <a:ext cx="457200" cy="457200"/>
              <a:chOff x="2310238" y="2892360"/>
              <a:chExt cx="1171575" cy="1171575"/>
            </a:xfrm>
          </p:grpSpPr>
          <p:sp>
            <p:nvSpPr>
              <p:cNvPr id="12" name="Oval 11"/>
              <p:cNvSpPr/>
              <p:nvPr/>
            </p:nvSpPr>
            <p:spPr>
              <a:xfrm>
                <a:off x="2310238" y="2892360"/>
                <a:ext cx="1171575" cy="1171575"/>
              </a:xfrm>
              <a:prstGeom prst="ellipse">
                <a:avLst/>
              </a:prstGeom>
              <a:gradFill rotWithShape="1">
                <a:gsLst>
                  <a:gs pos="0">
                    <a:srgbClr val="665324">
                      <a:lumMod val="60000"/>
                      <a:lumOff val="40000"/>
                      <a:alpha val="50000"/>
                    </a:srgbClr>
                  </a:gs>
                  <a:gs pos="80000">
                    <a:srgbClr val="665324">
                      <a:lumMod val="60000"/>
                      <a:lumOff val="40000"/>
                      <a:alpha val="50000"/>
                    </a:srgbClr>
                  </a:gs>
                  <a:gs pos="100000">
                    <a:srgbClr val="665324">
                      <a:lumMod val="60000"/>
                      <a:lumOff val="40000"/>
                      <a:alpha val="50000"/>
                    </a:srgbClr>
                  </a:gs>
                </a:gsLst>
                <a:path path="circle">
                  <a:fillToRect l="50000" t="130000" r="50000" b="-30000"/>
                </a:path>
              </a:gradFill>
              <a:ln>
                <a:noFill/>
              </a:ln>
              <a:effectLst>
                <a:outerShdw blurRad="57150" dist="38100" dir="5400000" algn="ctr" rotWithShape="0">
                  <a:srgbClr val="F6310A">
                    <a:alpha val="90000"/>
                    <a:hueOff val="0"/>
                    <a:satOff val="0"/>
                    <a:lumOff val="0"/>
                    <a:alphaOff val="-39992"/>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13" name="Oval 11"/>
              <p:cNvSpPr/>
              <p:nvPr/>
            </p:nvSpPr>
            <p:spPr>
              <a:xfrm>
                <a:off x="2481811" y="3063933"/>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14" name="Group 13"/>
          <p:cNvGrpSpPr/>
          <p:nvPr/>
        </p:nvGrpSpPr>
        <p:grpSpPr>
          <a:xfrm>
            <a:off x="-18031" y="2558702"/>
            <a:ext cx="2517063" cy="2093293"/>
            <a:chOff x="6243670" y="2729297"/>
            <a:chExt cx="3138697" cy="2560320"/>
          </a:xfrm>
        </p:grpSpPr>
        <p:sp>
          <p:nvSpPr>
            <p:cNvPr id="15" name="Oval 14"/>
            <p:cNvSpPr/>
            <p:nvPr/>
          </p:nvSpPr>
          <p:spPr>
            <a:xfrm>
              <a:off x="6449345" y="2729297"/>
              <a:ext cx="272735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txBody>
            <a:bodyPr/>
            <a:lstStyle/>
            <a:p>
              <a:endParaRPr lang="en-US" dirty="0"/>
            </a:p>
          </p:txBody>
        </p:sp>
        <p:sp>
          <p:nvSpPr>
            <p:cNvPr id="16" name="Oval 15"/>
            <p:cNvSpPr/>
            <p:nvPr/>
          </p:nvSpPr>
          <p:spPr>
            <a:xfrm>
              <a:off x="6547518" y="2811325"/>
              <a:ext cx="256032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txBody>
            <a:bodyPr/>
            <a:lstStyle/>
            <a:p>
              <a:endParaRPr lang="en-US" dirty="0"/>
            </a:p>
          </p:txBody>
        </p:sp>
        <p:sp>
          <p:nvSpPr>
            <p:cNvPr id="17" name="TextBox 16"/>
            <p:cNvSpPr txBox="1"/>
            <p:nvPr/>
          </p:nvSpPr>
          <p:spPr>
            <a:xfrm>
              <a:off x="6243670" y="3177101"/>
              <a:ext cx="3138697" cy="1693996"/>
            </a:xfrm>
            <a:prstGeom prst="rect">
              <a:avLst/>
            </a:prstGeom>
            <a:noFill/>
          </p:spPr>
          <p:txBody>
            <a:bodyPr wrap="square" rtlCol="0">
              <a:spAutoFit/>
            </a:bodyPr>
            <a:lstStyle/>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1.2.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Tiền</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đề</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KH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và</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tư</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tưởng</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LL</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18" name="TextBox 17"/>
          <p:cNvSpPr txBox="1"/>
          <p:nvPr/>
        </p:nvSpPr>
        <p:spPr>
          <a:xfrm>
            <a:off x="2278874" y="1595918"/>
            <a:ext cx="6471802" cy="1815882"/>
          </a:xfrm>
          <a:prstGeom prst="rect">
            <a:avLst/>
          </a:prstGeom>
          <a:noFill/>
        </p:spPr>
        <p:txBody>
          <a:bodyPr wrap="square" rtlCol="0">
            <a:spAutoFit/>
          </a:bodyPr>
          <a:lstStyle/>
          <a:p>
            <a:pPr algn="just"/>
            <a:r>
              <a:rPr lang="vi-VN" sz="2800" b="1" kern="0" dirty="0">
                <a:solidFill>
                  <a:srgbClr val="000000"/>
                </a:solidFill>
              </a:rPr>
              <a:t>Tiền đề KH: </a:t>
            </a:r>
            <a:r>
              <a:rPr lang="vi-VN" sz="2800" kern="0" dirty="0">
                <a:solidFill>
                  <a:srgbClr val="000000"/>
                </a:solidFill>
              </a:rPr>
              <a:t>Sự ra đời của 3 phát minh, Học thuyết Tiến hóa; Định luật Bảo toàn và chuyển hóa năng lượng; Học thuyết tế bào.</a:t>
            </a:r>
          </a:p>
        </p:txBody>
      </p:sp>
      <p:sp>
        <p:nvSpPr>
          <p:cNvPr id="19" name="TextBox 18"/>
          <p:cNvSpPr txBox="1"/>
          <p:nvPr/>
        </p:nvSpPr>
        <p:spPr>
          <a:xfrm>
            <a:off x="2003659" y="4509295"/>
            <a:ext cx="6857671" cy="1815882"/>
          </a:xfrm>
          <a:prstGeom prst="rect">
            <a:avLst/>
          </a:prstGeom>
          <a:noFill/>
        </p:spPr>
        <p:txBody>
          <a:bodyPr wrap="square" rtlCol="0">
            <a:spAutoFit/>
          </a:bodyPr>
          <a:lstStyle/>
          <a:p>
            <a:pPr indent="11430" algn="just"/>
            <a:r>
              <a:rPr lang="vi-VN" sz="2800" b="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Tiền đề lý luận: </a:t>
            </a:r>
            <a:r>
              <a:rPr lang="vi-VN"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triết học cổ điển Đức, kinh tế chính trị học cổ điển Anh, chủ nghĩa xã hội không tưởng phê phán Pháp. </a:t>
            </a:r>
          </a:p>
        </p:txBody>
      </p:sp>
      <p:sp>
        <p:nvSpPr>
          <p:cNvPr id="21" name="Title 1"/>
          <p:cNvSpPr txBox="1"/>
          <p:nvPr/>
        </p:nvSpPr>
        <p:spPr>
          <a:xfrm>
            <a:off x="2345968" y="113997"/>
            <a:ext cx="4743601" cy="753355"/>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800" dirty="0">
                <a:solidFill>
                  <a:srgbClr val="FF0000"/>
                </a:solidFill>
                <a:effectLst>
                  <a:outerShdw blurRad="38100" dist="38100" dir="2700000" algn="tl">
                    <a:srgbClr val="000000">
                      <a:alpha val="43137"/>
                    </a:srgbClr>
                  </a:outerShdw>
                </a:effectLst>
                <a:latin typeface="+mn-lt"/>
              </a:rPr>
              <a:t>1.1. </a:t>
            </a:r>
            <a:r>
              <a:rPr lang="nl-NL" sz="2800" dirty="0" err="1">
                <a:solidFill>
                  <a:srgbClr val="FF0000"/>
                </a:solidFill>
                <a:latin typeface="+mn-lt"/>
              </a:rPr>
              <a:t>Hoàn</a:t>
            </a:r>
            <a:r>
              <a:rPr lang="nl-NL" sz="2800" dirty="0">
                <a:solidFill>
                  <a:srgbClr val="FF0000"/>
                </a:solidFill>
                <a:latin typeface="+mn-lt"/>
              </a:rPr>
              <a:t> </a:t>
            </a:r>
            <a:r>
              <a:rPr lang="nl-NL" sz="2800" dirty="0" err="1">
                <a:solidFill>
                  <a:srgbClr val="FF0000"/>
                </a:solidFill>
                <a:latin typeface="+mn-lt"/>
              </a:rPr>
              <a:t>cảnh</a:t>
            </a:r>
            <a:r>
              <a:rPr lang="nl-NL" sz="2800" dirty="0">
                <a:solidFill>
                  <a:srgbClr val="FF0000"/>
                </a:solidFill>
                <a:latin typeface="+mn-lt"/>
              </a:rPr>
              <a:t> </a:t>
            </a:r>
            <a:r>
              <a:rPr lang="nl-NL" sz="2800" dirty="0" err="1">
                <a:solidFill>
                  <a:srgbClr val="FF0000"/>
                </a:solidFill>
                <a:latin typeface="+mn-lt"/>
              </a:rPr>
              <a:t>lịch</a:t>
            </a:r>
            <a:r>
              <a:rPr lang="nl-NL" sz="2800" dirty="0">
                <a:solidFill>
                  <a:srgbClr val="FF0000"/>
                </a:solidFill>
                <a:latin typeface="+mn-lt"/>
              </a:rPr>
              <a:t> </a:t>
            </a:r>
            <a:r>
              <a:rPr lang="nl-NL" sz="2800" dirty="0" err="1">
                <a:solidFill>
                  <a:srgbClr val="FF0000"/>
                </a:solidFill>
                <a:latin typeface="+mn-lt"/>
              </a:rPr>
              <a:t>sử</a:t>
            </a:r>
            <a:r>
              <a:rPr lang="nl-NL" sz="2800" dirty="0">
                <a:solidFill>
                  <a:srgbClr val="FF0000"/>
                </a:solidFill>
                <a:latin typeface="+mn-lt"/>
              </a:rPr>
              <a:t> ra </a:t>
            </a:r>
            <a:r>
              <a:rPr lang="nl-NL" sz="2800" dirty="0" err="1">
                <a:solidFill>
                  <a:srgbClr val="FF0000"/>
                </a:solidFill>
                <a:latin typeface="+mn-lt"/>
              </a:rPr>
              <a:t>đời</a:t>
            </a:r>
            <a:r>
              <a:rPr lang="nl-NL" sz="2800" dirty="0">
                <a:solidFill>
                  <a:srgbClr val="FF0000"/>
                </a:solidFill>
                <a:latin typeface="+mn-lt"/>
              </a:rPr>
              <a:t> CNXHKH</a:t>
            </a:r>
            <a:endParaRPr lang="vi-VN" sz="2800" dirty="0">
              <a:solidFill>
                <a:srgbClr val="FF0000"/>
              </a:solidFill>
              <a:effectLst>
                <a:outerShdw blurRad="38100" dist="38100" dir="2700000" algn="tl">
                  <a:srgbClr val="000000">
                    <a:alpha val="43137"/>
                  </a:srgbClr>
                </a:outerShdw>
              </a:effectLst>
              <a:latin typeface="+mn-lt"/>
            </a:endParaRPr>
          </a:p>
        </p:txBody>
      </p:sp>
      <p:sp>
        <p:nvSpPr>
          <p:cNvPr id="20"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p:cNvSpPr txBox="1"/>
          <p:nvPr/>
        </p:nvSpPr>
        <p:spPr>
          <a:xfrm>
            <a:off x="450073" y="1356390"/>
            <a:ext cx="8589423" cy="4832092"/>
          </a:xfrm>
          <a:prstGeom prst="rect">
            <a:avLst/>
          </a:prstGeom>
          <a:noFill/>
        </p:spPr>
        <p:txBody>
          <a:bodyPr wrap="square" rtlCol="0">
            <a:spAutoFit/>
          </a:bodyPr>
          <a:lstStyle/>
          <a:p>
            <a:r>
              <a:rPr lang="vi-VN" sz="2800" b="1" kern="0" dirty="0">
                <a:solidFill>
                  <a:srgbClr val="000000"/>
                </a:solidFill>
              </a:rPr>
              <a:t>Tiền đề KH</a:t>
            </a:r>
            <a:r>
              <a:rPr lang="vi-VN" sz="2800" b="1" kern="0" dirty="0" smtClean="0">
                <a:solidFill>
                  <a:srgbClr val="000000"/>
                </a:solidFill>
              </a:rPr>
              <a:t>:</a:t>
            </a:r>
            <a:r>
              <a:rPr lang="en-US" sz="2800" b="1" kern="0" dirty="0" smtClean="0">
                <a:solidFill>
                  <a:srgbClr val="000000"/>
                </a:solidFill>
              </a:rPr>
              <a:t> </a:t>
            </a:r>
            <a:r>
              <a:rPr lang="en-US" dirty="0" err="1"/>
              <a:t>Sau</a:t>
            </a:r>
            <a:r>
              <a:rPr lang="en-US" dirty="0"/>
              <a:t> </a:t>
            </a:r>
            <a:r>
              <a:rPr lang="en-US" dirty="0" err="1"/>
              <a:t>thế</a:t>
            </a:r>
            <a:r>
              <a:rPr lang="en-US" dirty="0"/>
              <a:t> </a:t>
            </a:r>
            <a:r>
              <a:rPr lang="en-US" dirty="0" err="1"/>
              <a:t>kỉ</a:t>
            </a:r>
            <a:r>
              <a:rPr lang="en-US" dirty="0"/>
              <a:t> </a:t>
            </a:r>
            <a:r>
              <a:rPr lang="en-US" dirty="0" err="1"/>
              <a:t>ánh</a:t>
            </a:r>
            <a:r>
              <a:rPr lang="en-US" dirty="0"/>
              <a:t> </a:t>
            </a:r>
            <a:r>
              <a:rPr lang="en-US" dirty="0" err="1"/>
              <a:t>sáng</a:t>
            </a:r>
            <a:r>
              <a:rPr lang="en-US" dirty="0"/>
              <a:t>, </a:t>
            </a:r>
            <a:r>
              <a:rPr lang="en-US" dirty="0" err="1"/>
              <a:t>đến</a:t>
            </a:r>
            <a:r>
              <a:rPr lang="en-US" dirty="0"/>
              <a:t> </a:t>
            </a:r>
            <a:r>
              <a:rPr lang="en-US" dirty="0" err="1"/>
              <a:t>đầu</a:t>
            </a:r>
            <a:r>
              <a:rPr lang="en-US" dirty="0"/>
              <a:t> </a:t>
            </a:r>
            <a:r>
              <a:rPr lang="en-US" dirty="0" err="1"/>
              <a:t>thế</a:t>
            </a:r>
            <a:r>
              <a:rPr lang="en-US" dirty="0"/>
              <a:t> </a:t>
            </a:r>
            <a:r>
              <a:rPr lang="en-US" dirty="0" err="1"/>
              <a:t>kỉ</a:t>
            </a:r>
            <a:r>
              <a:rPr lang="en-US" dirty="0"/>
              <a:t> XIX, </a:t>
            </a:r>
            <a:r>
              <a:rPr lang="en-US" dirty="0" err="1"/>
              <a:t>nhân</a:t>
            </a:r>
            <a:r>
              <a:rPr lang="en-US" dirty="0"/>
              <a:t> </a:t>
            </a:r>
            <a:r>
              <a:rPr lang="en-US" dirty="0" err="1"/>
              <a:t>loại</a:t>
            </a:r>
            <a:r>
              <a:rPr lang="en-US" dirty="0"/>
              <a:t> </a:t>
            </a:r>
            <a:r>
              <a:rPr lang="en-US" dirty="0" err="1"/>
              <a:t>đã</a:t>
            </a:r>
            <a:r>
              <a:rPr lang="en-US" dirty="0"/>
              <a:t> </a:t>
            </a:r>
            <a:r>
              <a:rPr lang="en-US" dirty="0" err="1"/>
              <a:t>đạt</a:t>
            </a:r>
            <a:r>
              <a:rPr lang="en-US" dirty="0"/>
              <a:t> </a:t>
            </a:r>
            <a:r>
              <a:rPr lang="en-US" dirty="0" err="1"/>
              <a:t>được</a:t>
            </a:r>
            <a:r>
              <a:rPr lang="en-US" dirty="0"/>
              <a:t> </a:t>
            </a:r>
            <a:r>
              <a:rPr lang="en-US" dirty="0" err="1"/>
              <a:t>nhiều</a:t>
            </a:r>
            <a:r>
              <a:rPr lang="en-US" dirty="0"/>
              <a:t> </a:t>
            </a:r>
            <a:r>
              <a:rPr lang="en-US" dirty="0" err="1"/>
              <a:t>thành</a:t>
            </a:r>
            <a:r>
              <a:rPr lang="en-US" dirty="0"/>
              <a:t> </a:t>
            </a:r>
            <a:r>
              <a:rPr lang="en-US" dirty="0" err="1"/>
              <a:t>tựu</a:t>
            </a:r>
            <a:r>
              <a:rPr lang="en-US" dirty="0"/>
              <a:t> </a:t>
            </a:r>
            <a:r>
              <a:rPr lang="en-US" dirty="0" err="1"/>
              <a:t>lớn</a:t>
            </a:r>
            <a:r>
              <a:rPr lang="en-US" dirty="0"/>
              <a:t> </a:t>
            </a:r>
            <a:r>
              <a:rPr lang="en-US" dirty="0" err="1"/>
              <a:t>trên</a:t>
            </a:r>
            <a:r>
              <a:rPr lang="en-US" dirty="0"/>
              <a:t> </a:t>
            </a:r>
            <a:r>
              <a:rPr lang="en-US" dirty="0" err="1"/>
              <a:t>lĩnh</a:t>
            </a:r>
            <a:r>
              <a:rPr lang="en-US" dirty="0"/>
              <a:t> </a:t>
            </a:r>
            <a:r>
              <a:rPr lang="en-US" dirty="0" err="1"/>
              <a:t>vực</a:t>
            </a:r>
            <a:r>
              <a:rPr lang="en-US" dirty="0"/>
              <a:t> </a:t>
            </a:r>
            <a:r>
              <a:rPr lang="en-US" dirty="0" err="1"/>
              <a:t>khoa</a:t>
            </a:r>
            <a:r>
              <a:rPr lang="en-US" dirty="0"/>
              <a:t> </a:t>
            </a:r>
            <a:r>
              <a:rPr lang="en-US" dirty="0" err="1"/>
              <a:t>học</a:t>
            </a:r>
            <a:r>
              <a:rPr lang="en-US" dirty="0"/>
              <a:t>, </a:t>
            </a:r>
            <a:r>
              <a:rPr lang="en-US" dirty="0" err="1"/>
              <a:t>tiêu</a:t>
            </a:r>
            <a:r>
              <a:rPr lang="en-US" dirty="0"/>
              <a:t> </a:t>
            </a:r>
            <a:r>
              <a:rPr lang="en-US" dirty="0" err="1"/>
              <a:t>biểu</a:t>
            </a:r>
            <a:r>
              <a:rPr lang="en-US" dirty="0"/>
              <a:t> </a:t>
            </a:r>
            <a:r>
              <a:rPr lang="en-US" dirty="0" err="1"/>
              <a:t>là</a:t>
            </a:r>
            <a:r>
              <a:rPr lang="en-US" dirty="0"/>
              <a:t> </a:t>
            </a:r>
            <a:r>
              <a:rPr lang="en-US" dirty="0" err="1"/>
              <a:t>ba</a:t>
            </a:r>
            <a:r>
              <a:rPr lang="en-US" dirty="0"/>
              <a:t> </a:t>
            </a:r>
            <a:r>
              <a:rPr lang="en-US" dirty="0" err="1"/>
              <a:t>phát</a:t>
            </a:r>
            <a:r>
              <a:rPr lang="en-US" dirty="0"/>
              <a:t> minh </a:t>
            </a:r>
            <a:r>
              <a:rPr lang="en-US" dirty="0" err="1"/>
              <a:t>tạo</a:t>
            </a:r>
            <a:r>
              <a:rPr lang="en-US" dirty="0"/>
              <a:t> </a:t>
            </a:r>
            <a:r>
              <a:rPr lang="en-US" dirty="0" err="1"/>
              <a:t>nền</a:t>
            </a:r>
            <a:r>
              <a:rPr lang="en-US" dirty="0"/>
              <a:t> </a:t>
            </a:r>
            <a:r>
              <a:rPr lang="en-US" dirty="0" err="1"/>
              <a:t>tảng</a:t>
            </a:r>
            <a:r>
              <a:rPr lang="en-US" dirty="0"/>
              <a:t> </a:t>
            </a:r>
            <a:r>
              <a:rPr lang="en-US" dirty="0" err="1"/>
              <a:t>cho</a:t>
            </a:r>
            <a:r>
              <a:rPr lang="en-US" dirty="0"/>
              <a:t> </a:t>
            </a:r>
            <a:r>
              <a:rPr lang="en-US" dirty="0" err="1"/>
              <a:t>phát</a:t>
            </a:r>
            <a:r>
              <a:rPr lang="en-US" dirty="0"/>
              <a:t> </a:t>
            </a:r>
            <a:r>
              <a:rPr lang="en-US" dirty="0" err="1"/>
              <a:t>triển</a:t>
            </a:r>
            <a:r>
              <a:rPr lang="en-US" dirty="0"/>
              <a:t> </a:t>
            </a:r>
            <a:r>
              <a:rPr lang="en-US" dirty="0" err="1"/>
              <a:t>tư</a:t>
            </a:r>
            <a:r>
              <a:rPr lang="en-US" dirty="0"/>
              <a:t> </a:t>
            </a:r>
            <a:r>
              <a:rPr lang="en-US" dirty="0" err="1"/>
              <a:t>duy</a:t>
            </a:r>
            <a:r>
              <a:rPr lang="en-US" dirty="0"/>
              <a:t> </a:t>
            </a:r>
            <a:r>
              <a:rPr lang="en-US" dirty="0" err="1"/>
              <a:t>lý</a:t>
            </a:r>
            <a:r>
              <a:rPr lang="en-US" dirty="0"/>
              <a:t> </a:t>
            </a:r>
            <a:r>
              <a:rPr lang="en-US" dirty="0" err="1"/>
              <a:t>luận</a:t>
            </a:r>
            <a:r>
              <a:rPr lang="en-US" dirty="0"/>
              <a:t>. </a:t>
            </a:r>
            <a:r>
              <a:rPr lang="en-US" dirty="0" err="1"/>
              <a:t>Trong</a:t>
            </a:r>
            <a:r>
              <a:rPr lang="en-US" dirty="0"/>
              <a:t> </a:t>
            </a:r>
            <a:r>
              <a:rPr lang="en-US" dirty="0" err="1"/>
              <a:t>lĩnh</a:t>
            </a:r>
            <a:r>
              <a:rPr lang="en-US" dirty="0"/>
              <a:t> </a:t>
            </a:r>
            <a:r>
              <a:rPr lang="en-US" dirty="0" err="1"/>
              <a:t>vực</a:t>
            </a:r>
            <a:r>
              <a:rPr lang="en-US" dirty="0"/>
              <a:t> </a:t>
            </a:r>
            <a:r>
              <a:rPr lang="en-US" dirty="0" err="1"/>
              <a:t>khoa</a:t>
            </a:r>
            <a:r>
              <a:rPr lang="en-US" dirty="0"/>
              <a:t> </a:t>
            </a:r>
            <a:r>
              <a:rPr lang="en-US" dirty="0" err="1"/>
              <a:t>học</a:t>
            </a:r>
            <a:r>
              <a:rPr lang="en-US" dirty="0"/>
              <a:t> </a:t>
            </a:r>
            <a:r>
              <a:rPr lang="en-US" dirty="0" err="1"/>
              <a:t>tự</a:t>
            </a:r>
            <a:r>
              <a:rPr lang="en-US" dirty="0"/>
              <a:t> </a:t>
            </a:r>
            <a:r>
              <a:rPr lang="en-US" dirty="0" err="1"/>
              <a:t>nhiên</a:t>
            </a:r>
            <a:r>
              <a:rPr lang="en-US" dirty="0"/>
              <a:t>, </a:t>
            </a:r>
            <a:r>
              <a:rPr lang="en-US" dirty="0" err="1"/>
              <a:t>những</a:t>
            </a:r>
            <a:r>
              <a:rPr lang="en-US" dirty="0"/>
              <a:t> </a:t>
            </a:r>
            <a:r>
              <a:rPr lang="en-US" dirty="0" err="1"/>
              <a:t>phát</a:t>
            </a:r>
            <a:r>
              <a:rPr lang="en-US" dirty="0"/>
              <a:t> minh </a:t>
            </a:r>
            <a:r>
              <a:rPr lang="en-US" dirty="0" err="1"/>
              <a:t>vạch</a:t>
            </a:r>
            <a:r>
              <a:rPr lang="en-US" dirty="0"/>
              <a:t> </a:t>
            </a:r>
            <a:r>
              <a:rPr lang="en-US" dirty="0" err="1"/>
              <a:t>thời</a:t>
            </a:r>
            <a:r>
              <a:rPr lang="en-US" dirty="0"/>
              <a:t> </a:t>
            </a:r>
            <a:r>
              <a:rPr lang="en-US" dirty="0" err="1"/>
              <a:t>đại</a:t>
            </a:r>
            <a:r>
              <a:rPr lang="en-US" dirty="0"/>
              <a:t> </a:t>
            </a:r>
            <a:r>
              <a:rPr lang="en-US" dirty="0" err="1"/>
              <a:t>trong</a:t>
            </a:r>
            <a:r>
              <a:rPr lang="en-US" dirty="0"/>
              <a:t> </a:t>
            </a:r>
            <a:r>
              <a:rPr lang="en-US" dirty="0" err="1"/>
              <a:t>vật</a:t>
            </a:r>
            <a:r>
              <a:rPr lang="en-US" dirty="0"/>
              <a:t> </a:t>
            </a:r>
            <a:r>
              <a:rPr lang="en-US" dirty="0" err="1"/>
              <a:t>lí</a:t>
            </a:r>
            <a:r>
              <a:rPr lang="en-US" dirty="0"/>
              <a:t> </a:t>
            </a:r>
            <a:r>
              <a:rPr lang="en-US" dirty="0" err="1"/>
              <a:t>học</a:t>
            </a:r>
            <a:r>
              <a:rPr lang="en-US" dirty="0"/>
              <a:t> </a:t>
            </a:r>
            <a:r>
              <a:rPr lang="en-US" dirty="0" err="1"/>
              <a:t>và</a:t>
            </a:r>
            <a:r>
              <a:rPr lang="en-US" dirty="0"/>
              <a:t> </a:t>
            </a:r>
            <a:r>
              <a:rPr lang="en-US" dirty="0" err="1"/>
              <a:t>sinh</a:t>
            </a:r>
            <a:r>
              <a:rPr lang="en-US" dirty="0"/>
              <a:t> </a:t>
            </a:r>
            <a:r>
              <a:rPr lang="en-US" dirty="0" err="1"/>
              <a:t>học</a:t>
            </a:r>
            <a:r>
              <a:rPr lang="en-US" dirty="0"/>
              <a:t> </a:t>
            </a:r>
            <a:r>
              <a:rPr lang="en-US" dirty="0" err="1"/>
              <a:t>đã</a:t>
            </a:r>
            <a:r>
              <a:rPr lang="en-US" dirty="0"/>
              <a:t> </a:t>
            </a:r>
            <a:r>
              <a:rPr lang="en-US" dirty="0" err="1"/>
              <a:t>tạo</a:t>
            </a:r>
            <a:r>
              <a:rPr lang="en-US" dirty="0"/>
              <a:t> </a:t>
            </a:r>
            <a:r>
              <a:rPr lang="en-US" dirty="0" err="1"/>
              <a:t>ra</a:t>
            </a:r>
            <a:r>
              <a:rPr lang="en-US" dirty="0"/>
              <a:t> </a:t>
            </a:r>
            <a:r>
              <a:rPr lang="en-US" dirty="0" err="1"/>
              <a:t>bước</a:t>
            </a:r>
            <a:r>
              <a:rPr lang="en-US" dirty="0"/>
              <a:t> </a:t>
            </a:r>
            <a:r>
              <a:rPr lang="en-US" dirty="0" err="1"/>
              <a:t>phát</a:t>
            </a:r>
            <a:r>
              <a:rPr lang="en-US" dirty="0"/>
              <a:t> </a:t>
            </a:r>
            <a:r>
              <a:rPr lang="en-US" dirty="0" err="1"/>
              <a:t>triển</a:t>
            </a:r>
            <a:r>
              <a:rPr lang="en-US" dirty="0"/>
              <a:t> </a:t>
            </a:r>
            <a:r>
              <a:rPr lang="en-US" dirty="0" err="1"/>
              <a:t>đột</a:t>
            </a:r>
            <a:r>
              <a:rPr lang="en-US" dirty="0"/>
              <a:t> </a:t>
            </a:r>
            <a:r>
              <a:rPr lang="en-US" dirty="0" err="1"/>
              <a:t>phá</a:t>
            </a:r>
            <a:r>
              <a:rPr lang="en-US" dirty="0"/>
              <a:t> </a:t>
            </a:r>
            <a:r>
              <a:rPr lang="en-US" dirty="0" err="1"/>
              <a:t>có</a:t>
            </a:r>
            <a:r>
              <a:rPr lang="en-US" dirty="0"/>
              <a:t> </a:t>
            </a:r>
            <a:r>
              <a:rPr lang="en-US" dirty="0" err="1"/>
              <a:t>tính</a:t>
            </a:r>
            <a:r>
              <a:rPr lang="en-US" dirty="0"/>
              <a:t> </a:t>
            </a:r>
            <a:r>
              <a:rPr lang="en-US" dirty="0" err="1"/>
              <a:t>cách</a:t>
            </a:r>
            <a:r>
              <a:rPr lang="en-US" dirty="0"/>
              <a:t> </a:t>
            </a:r>
            <a:r>
              <a:rPr lang="en-US" dirty="0" err="1"/>
              <a:t>mạng</a:t>
            </a:r>
            <a:r>
              <a:rPr lang="en-US" dirty="0"/>
              <a:t>: </a:t>
            </a:r>
            <a:r>
              <a:rPr lang="en-US" i="1" dirty="0" err="1"/>
              <a:t>Học</a:t>
            </a:r>
            <a:r>
              <a:rPr lang="en-US" i="1" dirty="0"/>
              <a:t> </a:t>
            </a:r>
            <a:r>
              <a:rPr lang="en-US" i="1" dirty="0" err="1"/>
              <a:t>thuyết</a:t>
            </a:r>
            <a:r>
              <a:rPr lang="en-US" i="1" dirty="0"/>
              <a:t> </a:t>
            </a:r>
            <a:r>
              <a:rPr lang="en-US" i="1" dirty="0" err="1"/>
              <a:t>Tiến</a:t>
            </a:r>
            <a:r>
              <a:rPr lang="en-US" i="1" dirty="0"/>
              <a:t> </a:t>
            </a:r>
            <a:r>
              <a:rPr lang="en-US" i="1" dirty="0" err="1"/>
              <a:t>hóa</a:t>
            </a:r>
            <a:r>
              <a:rPr lang="en-US" i="1" dirty="0"/>
              <a:t>; </a:t>
            </a:r>
            <a:r>
              <a:rPr lang="en-US" i="1" dirty="0" err="1"/>
              <a:t>Định</a:t>
            </a:r>
            <a:r>
              <a:rPr lang="en-US" i="1" dirty="0"/>
              <a:t> </a:t>
            </a:r>
            <a:r>
              <a:rPr lang="en-US" i="1" dirty="0" err="1"/>
              <a:t>luật</a:t>
            </a:r>
            <a:r>
              <a:rPr lang="en-US" i="1" dirty="0"/>
              <a:t> </a:t>
            </a:r>
            <a:r>
              <a:rPr lang="en-US" i="1" dirty="0" err="1"/>
              <a:t>Bảo</a:t>
            </a:r>
            <a:r>
              <a:rPr lang="en-US" i="1" dirty="0"/>
              <a:t> </a:t>
            </a:r>
            <a:r>
              <a:rPr lang="en-US" i="1" dirty="0" err="1"/>
              <a:t>toàn</a:t>
            </a:r>
            <a:r>
              <a:rPr lang="en-US" i="1" dirty="0"/>
              <a:t> </a:t>
            </a:r>
            <a:r>
              <a:rPr lang="en-US" i="1" dirty="0" err="1"/>
              <a:t>và</a:t>
            </a:r>
            <a:r>
              <a:rPr lang="en-US" i="1" dirty="0"/>
              <a:t> </a:t>
            </a:r>
            <a:r>
              <a:rPr lang="en-US" i="1" dirty="0" err="1"/>
              <a:t>chuyển</a:t>
            </a:r>
            <a:r>
              <a:rPr lang="en-US" i="1" dirty="0"/>
              <a:t> </a:t>
            </a:r>
            <a:r>
              <a:rPr lang="en-US" i="1" dirty="0" err="1"/>
              <a:t>hóa</a:t>
            </a:r>
            <a:r>
              <a:rPr lang="en-US" i="1" dirty="0"/>
              <a:t> </a:t>
            </a:r>
            <a:r>
              <a:rPr lang="en-US" i="1" dirty="0" err="1"/>
              <a:t>năng</a:t>
            </a:r>
            <a:r>
              <a:rPr lang="en-US" i="1" dirty="0"/>
              <a:t> </a:t>
            </a:r>
            <a:r>
              <a:rPr lang="en-US" i="1" dirty="0" err="1"/>
              <a:t>lượng</a:t>
            </a:r>
            <a:r>
              <a:rPr lang="en-US" i="1" dirty="0"/>
              <a:t>; </a:t>
            </a:r>
            <a:r>
              <a:rPr lang="en-US" i="1" dirty="0" err="1"/>
              <a:t>Học</a:t>
            </a:r>
            <a:r>
              <a:rPr lang="en-US" i="1" dirty="0"/>
              <a:t> </a:t>
            </a:r>
            <a:r>
              <a:rPr lang="en-US" i="1" dirty="0" err="1"/>
              <a:t>thuyết</a:t>
            </a:r>
            <a:r>
              <a:rPr lang="en-US" i="1" dirty="0"/>
              <a:t> </a:t>
            </a:r>
            <a:r>
              <a:rPr lang="en-US" i="1" dirty="0" err="1"/>
              <a:t>tế</a:t>
            </a:r>
            <a:r>
              <a:rPr lang="en-US" i="1" dirty="0"/>
              <a:t> </a:t>
            </a:r>
            <a:r>
              <a:rPr lang="en-US" i="1" dirty="0" err="1"/>
              <a:t>bào</a:t>
            </a:r>
            <a:r>
              <a:rPr lang="en-US" i="1" dirty="0"/>
              <a:t>.</a:t>
            </a:r>
            <a:r>
              <a:rPr lang="en-US" dirty="0"/>
              <a:t> </a:t>
            </a:r>
            <a:r>
              <a:rPr lang="en-US" dirty="0" err="1"/>
              <a:t>Những</a:t>
            </a:r>
            <a:r>
              <a:rPr lang="en-US" dirty="0"/>
              <a:t> </a:t>
            </a:r>
            <a:r>
              <a:rPr lang="en-US" dirty="0" err="1"/>
              <a:t>phát</a:t>
            </a:r>
            <a:r>
              <a:rPr lang="en-US" dirty="0"/>
              <a:t> minh </a:t>
            </a:r>
            <a:r>
              <a:rPr lang="en-US" dirty="0" err="1"/>
              <a:t>này</a:t>
            </a:r>
            <a:r>
              <a:rPr lang="en-US" dirty="0"/>
              <a:t> </a:t>
            </a:r>
            <a:r>
              <a:rPr lang="en-US" dirty="0" err="1"/>
              <a:t>là</a:t>
            </a:r>
            <a:r>
              <a:rPr lang="en-US" dirty="0"/>
              <a:t> </a:t>
            </a:r>
            <a:r>
              <a:rPr lang="en-US" dirty="0" err="1"/>
              <a:t>tiền</a:t>
            </a:r>
            <a:r>
              <a:rPr lang="en-US" dirty="0"/>
              <a:t> </a:t>
            </a:r>
            <a:r>
              <a:rPr lang="en-US" dirty="0" err="1"/>
              <a:t>đề</a:t>
            </a:r>
            <a:r>
              <a:rPr lang="en-US" dirty="0"/>
              <a:t> </a:t>
            </a:r>
            <a:r>
              <a:rPr lang="en-US" dirty="0" err="1"/>
              <a:t>khoa</a:t>
            </a:r>
            <a:r>
              <a:rPr lang="en-US" dirty="0"/>
              <a:t> </a:t>
            </a:r>
            <a:r>
              <a:rPr lang="en-US" dirty="0" err="1"/>
              <a:t>học</a:t>
            </a:r>
            <a:r>
              <a:rPr lang="en-US" dirty="0"/>
              <a:t> </a:t>
            </a:r>
            <a:r>
              <a:rPr lang="en-US" dirty="0" err="1"/>
              <a:t>cho</a:t>
            </a:r>
            <a:r>
              <a:rPr lang="en-US" dirty="0"/>
              <a:t> </a:t>
            </a:r>
            <a:r>
              <a:rPr lang="en-US" dirty="0" err="1"/>
              <a:t>sự</a:t>
            </a:r>
            <a:r>
              <a:rPr lang="en-US" dirty="0"/>
              <a:t> </a:t>
            </a:r>
            <a:r>
              <a:rPr lang="en-US" dirty="0" err="1"/>
              <a:t>ra</a:t>
            </a:r>
            <a:r>
              <a:rPr lang="en-US" dirty="0"/>
              <a:t> </a:t>
            </a:r>
            <a:r>
              <a:rPr lang="en-US" dirty="0" err="1"/>
              <a:t>đời</a:t>
            </a:r>
            <a:r>
              <a:rPr lang="en-US" dirty="0"/>
              <a:t> </a:t>
            </a:r>
            <a:r>
              <a:rPr lang="en-US" dirty="0" err="1"/>
              <a:t>của</a:t>
            </a:r>
            <a:r>
              <a:rPr lang="en-US" dirty="0"/>
              <a:t> </a:t>
            </a:r>
            <a:r>
              <a:rPr lang="en-US" dirty="0" err="1"/>
              <a:t>chủ</a:t>
            </a:r>
            <a:r>
              <a:rPr lang="en-US" dirty="0"/>
              <a:t> </a:t>
            </a:r>
            <a:r>
              <a:rPr lang="en-US" dirty="0" err="1"/>
              <a:t>nghĩa</a:t>
            </a:r>
            <a:r>
              <a:rPr lang="en-US" dirty="0"/>
              <a:t> </a:t>
            </a:r>
            <a:r>
              <a:rPr lang="en-US" dirty="0" err="1"/>
              <a:t>duy</a:t>
            </a:r>
            <a:r>
              <a:rPr lang="en-US" dirty="0"/>
              <a:t> </a:t>
            </a:r>
            <a:r>
              <a:rPr lang="en-US" dirty="0" err="1"/>
              <a:t>vật</a:t>
            </a:r>
            <a:r>
              <a:rPr lang="en-US" dirty="0"/>
              <a:t> </a:t>
            </a:r>
            <a:r>
              <a:rPr lang="en-US" dirty="0" err="1"/>
              <a:t>biện</a:t>
            </a:r>
            <a:r>
              <a:rPr lang="en-US" dirty="0"/>
              <a:t> </a:t>
            </a:r>
            <a:r>
              <a:rPr lang="en-US" dirty="0" err="1"/>
              <a:t>chứng</a:t>
            </a:r>
            <a:r>
              <a:rPr lang="en-US" dirty="0"/>
              <a:t> </a:t>
            </a:r>
            <a:r>
              <a:rPr lang="en-US" dirty="0" err="1"/>
              <a:t>và</a:t>
            </a:r>
            <a:r>
              <a:rPr lang="en-US" dirty="0"/>
              <a:t> </a:t>
            </a:r>
            <a:r>
              <a:rPr lang="en-US" dirty="0" err="1"/>
              <a:t>chủ</a:t>
            </a:r>
            <a:r>
              <a:rPr lang="en-US" dirty="0"/>
              <a:t> </a:t>
            </a:r>
            <a:r>
              <a:rPr lang="en-US" dirty="0" err="1"/>
              <a:t>nghĩa</a:t>
            </a:r>
            <a:r>
              <a:rPr lang="en-US" dirty="0"/>
              <a:t> </a:t>
            </a:r>
            <a:r>
              <a:rPr lang="en-US" dirty="0" err="1"/>
              <a:t>duy</a:t>
            </a:r>
            <a:r>
              <a:rPr lang="en-US" dirty="0"/>
              <a:t> </a:t>
            </a:r>
            <a:r>
              <a:rPr lang="en-US" dirty="0" err="1"/>
              <a:t>vật</a:t>
            </a:r>
            <a:r>
              <a:rPr lang="en-US" dirty="0"/>
              <a:t> </a:t>
            </a:r>
            <a:r>
              <a:rPr lang="en-US" dirty="0" err="1"/>
              <a:t>lịch</a:t>
            </a:r>
            <a:r>
              <a:rPr lang="en-US" dirty="0"/>
              <a:t> </a:t>
            </a:r>
            <a:r>
              <a:rPr lang="en-US" dirty="0" err="1"/>
              <a:t>sử</a:t>
            </a:r>
            <a:r>
              <a:rPr lang="en-US" dirty="0"/>
              <a:t>, </a:t>
            </a:r>
            <a:r>
              <a:rPr lang="en-US" dirty="0" err="1"/>
              <a:t>cơ</a:t>
            </a:r>
            <a:r>
              <a:rPr lang="en-US" dirty="0"/>
              <a:t> </a:t>
            </a:r>
            <a:r>
              <a:rPr lang="en-US" dirty="0" err="1"/>
              <a:t>sở</a:t>
            </a:r>
            <a:r>
              <a:rPr lang="en-US" dirty="0"/>
              <a:t> </a:t>
            </a:r>
            <a:r>
              <a:rPr lang="en-US" dirty="0" err="1"/>
              <a:t>phương</a:t>
            </a:r>
            <a:r>
              <a:rPr lang="en-US" dirty="0"/>
              <a:t> </a:t>
            </a:r>
            <a:r>
              <a:rPr lang="en-US" dirty="0" err="1"/>
              <a:t>pháp</a:t>
            </a:r>
            <a:r>
              <a:rPr lang="en-US" dirty="0"/>
              <a:t> </a:t>
            </a:r>
            <a:r>
              <a:rPr lang="en-US" dirty="0" err="1"/>
              <a:t>luật</a:t>
            </a:r>
            <a:r>
              <a:rPr lang="en-US" dirty="0"/>
              <a:t> </a:t>
            </a:r>
            <a:r>
              <a:rPr lang="en-US" dirty="0" err="1"/>
              <a:t>cho</a:t>
            </a:r>
            <a:r>
              <a:rPr lang="en-US" dirty="0"/>
              <a:t> </a:t>
            </a:r>
            <a:r>
              <a:rPr lang="en-US" dirty="0" err="1"/>
              <a:t>các</a:t>
            </a:r>
            <a:r>
              <a:rPr lang="en-US" dirty="0"/>
              <a:t> </a:t>
            </a:r>
            <a:r>
              <a:rPr lang="en-US" dirty="0" err="1"/>
              <a:t>nhà</a:t>
            </a:r>
            <a:r>
              <a:rPr lang="en-US" dirty="0"/>
              <a:t> </a:t>
            </a:r>
            <a:r>
              <a:rPr lang="en-US" dirty="0" err="1"/>
              <a:t>sáng</a:t>
            </a:r>
            <a:r>
              <a:rPr lang="en-US" dirty="0"/>
              <a:t> </a:t>
            </a:r>
            <a:r>
              <a:rPr lang="en-US" dirty="0" err="1"/>
              <a:t>lập</a:t>
            </a:r>
            <a:r>
              <a:rPr lang="en-US" dirty="0"/>
              <a:t> </a:t>
            </a:r>
            <a:r>
              <a:rPr lang="en-US" dirty="0" err="1"/>
              <a:t>chủ</a:t>
            </a:r>
            <a:r>
              <a:rPr lang="en-US" dirty="0"/>
              <a:t> </a:t>
            </a:r>
            <a:r>
              <a:rPr lang="en-US" dirty="0" err="1"/>
              <a:t>nghĩa</a:t>
            </a:r>
            <a:r>
              <a:rPr lang="en-US" dirty="0"/>
              <a:t> </a:t>
            </a:r>
            <a:r>
              <a:rPr lang="en-US" dirty="0" err="1"/>
              <a:t>xã</a:t>
            </a:r>
            <a:r>
              <a:rPr lang="en-US" dirty="0"/>
              <a:t> </a:t>
            </a:r>
            <a:r>
              <a:rPr lang="en-US" dirty="0" err="1"/>
              <a:t>hội</a:t>
            </a:r>
            <a:r>
              <a:rPr lang="en-US" dirty="0"/>
              <a:t> </a:t>
            </a:r>
            <a:r>
              <a:rPr lang="en-US" dirty="0" err="1"/>
              <a:t>khoa</a:t>
            </a:r>
            <a:r>
              <a:rPr lang="en-US" dirty="0"/>
              <a:t> </a:t>
            </a:r>
            <a:r>
              <a:rPr lang="en-US" dirty="0" err="1"/>
              <a:t>học</a:t>
            </a:r>
            <a:r>
              <a:rPr lang="en-US" dirty="0"/>
              <a:t> </a:t>
            </a:r>
            <a:r>
              <a:rPr lang="en-US" dirty="0" err="1"/>
              <a:t>nghiên</a:t>
            </a:r>
            <a:r>
              <a:rPr lang="en-US" dirty="0"/>
              <a:t> </a:t>
            </a:r>
            <a:r>
              <a:rPr lang="en-US" dirty="0" err="1"/>
              <a:t>cứu</a:t>
            </a:r>
            <a:r>
              <a:rPr lang="en-US" dirty="0"/>
              <a:t> </a:t>
            </a:r>
            <a:r>
              <a:rPr lang="en-US" dirty="0" err="1"/>
              <a:t>những</a:t>
            </a:r>
            <a:r>
              <a:rPr lang="en-US" dirty="0"/>
              <a:t> </a:t>
            </a:r>
            <a:r>
              <a:rPr lang="en-US" dirty="0" err="1"/>
              <a:t>cấn</a:t>
            </a:r>
            <a:r>
              <a:rPr lang="en-US" dirty="0"/>
              <a:t> </a:t>
            </a:r>
            <a:r>
              <a:rPr lang="en-US" dirty="0" err="1"/>
              <a:t>đề</a:t>
            </a:r>
            <a:r>
              <a:rPr lang="en-US" dirty="0"/>
              <a:t> </a:t>
            </a:r>
            <a:r>
              <a:rPr lang="en-US" dirty="0" err="1"/>
              <a:t>lí</a:t>
            </a:r>
            <a:r>
              <a:rPr lang="en-US" dirty="0"/>
              <a:t> </a:t>
            </a:r>
            <a:r>
              <a:rPr lang="en-US" dirty="0" err="1"/>
              <a:t>luậnn</a:t>
            </a:r>
            <a:r>
              <a:rPr lang="en-US" dirty="0"/>
              <a:t> </a:t>
            </a:r>
            <a:r>
              <a:rPr lang="en-US" dirty="0" err="1"/>
              <a:t>chính</a:t>
            </a:r>
            <a:r>
              <a:rPr lang="en-US" dirty="0"/>
              <a:t> </a:t>
            </a:r>
            <a:r>
              <a:rPr lang="en-US" dirty="0" err="1"/>
              <a:t>trị</a:t>
            </a:r>
            <a:r>
              <a:rPr lang="en-US" dirty="0"/>
              <a:t> - </a:t>
            </a:r>
            <a:r>
              <a:rPr lang="en-US" dirty="0" err="1"/>
              <a:t>xã</a:t>
            </a:r>
            <a:r>
              <a:rPr lang="en-US" dirty="0"/>
              <a:t> </a:t>
            </a:r>
            <a:r>
              <a:rPr lang="en-US" dirty="0" err="1"/>
              <a:t>hội</a:t>
            </a:r>
            <a:r>
              <a:rPr lang="en-US" dirty="0"/>
              <a:t> </a:t>
            </a:r>
            <a:r>
              <a:rPr lang="en-US" dirty="0" err="1"/>
              <a:t>đương</a:t>
            </a:r>
            <a:r>
              <a:rPr lang="en-US" dirty="0"/>
              <a:t> </a:t>
            </a:r>
            <a:r>
              <a:rPr lang="en-US" dirty="0" err="1"/>
              <a:t>thời</a:t>
            </a:r>
            <a:r>
              <a:rPr lang="en-US" dirty="0"/>
              <a:t>.</a:t>
            </a:r>
          </a:p>
          <a:p>
            <a:r>
              <a:rPr lang="en-US" dirty="0" err="1"/>
              <a:t>Học</a:t>
            </a:r>
            <a:r>
              <a:rPr lang="en-US" dirty="0"/>
              <a:t> </a:t>
            </a:r>
            <a:r>
              <a:rPr lang="en-US" dirty="0" err="1"/>
              <a:t>thuyết</a:t>
            </a:r>
            <a:r>
              <a:rPr lang="en-US" dirty="0"/>
              <a:t> </a:t>
            </a:r>
            <a:r>
              <a:rPr lang="en-US" dirty="0" err="1"/>
              <a:t>Tiến</a:t>
            </a:r>
            <a:r>
              <a:rPr lang="en-US" dirty="0"/>
              <a:t> </a:t>
            </a:r>
            <a:r>
              <a:rPr lang="en-US" dirty="0" err="1"/>
              <a:t>hóa</a:t>
            </a:r>
            <a:r>
              <a:rPr lang="en-US" dirty="0"/>
              <a:t> (1859) </a:t>
            </a:r>
            <a:r>
              <a:rPr lang="en-US" dirty="0" err="1"/>
              <a:t>của</a:t>
            </a:r>
            <a:r>
              <a:rPr lang="en-US" dirty="0"/>
              <a:t> </a:t>
            </a:r>
            <a:r>
              <a:rPr lang="en-US" dirty="0" err="1"/>
              <a:t>người</a:t>
            </a:r>
            <a:r>
              <a:rPr lang="en-US" dirty="0"/>
              <a:t> </a:t>
            </a:r>
            <a:r>
              <a:rPr lang="en-US" dirty="0" err="1"/>
              <a:t>Anh</a:t>
            </a:r>
            <a:r>
              <a:rPr lang="en-US" dirty="0"/>
              <a:t> Charles Robert Darwin (1809 - 1882); </a:t>
            </a:r>
            <a:r>
              <a:rPr lang="en-US" dirty="0" err="1"/>
              <a:t>Định</a:t>
            </a:r>
            <a:r>
              <a:rPr lang="en-US" dirty="0"/>
              <a:t> </a:t>
            </a:r>
            <a:r>
              <a:rPr lang="en-US" dirty="0" err="1"/>
              <a:t>luật</a:t>
            </a:r>
            <a:r>
              <a:rPr lang="en-US" dirty="0"/>
              <a:t> </a:t>
            </a:r>
            <a:r>
              <a:rPr lang="en-US" dirty="0" err="1"/>
              <a:t>Bảo</a:t>
            </a:r>
            <a:r>
              <a:rPr lang="en-US" dirty="0"/>
              <a:t> </a:t>
            </a:r>
            <a:r>
              <a:rPr lang="en-US" dirty="0" err="1"/>
              <a:t>toàn</a:t>
            </a:r>
            <a:r>
              <a:rPr lang="en-US" dirty="0"/>
              <a:t> </a:t>
            </a:r>
            <a:r>
              <a:rPr lang="en-US" dirty="0" err="1"/>
              <a:t>và</a:t>
            </a:r>
            <a:r>
              <a:rPr lang="en-US" dirty="0"/>
              <a:t> </a:t>
            </a:r>
            <a:r>
              <a:rPr lang="en-US" dirty="0" err="1"/>
              <a:t>chuyển</a:t>
            </a:r>
            <a:r>
              <a:rPr lang="en-US" dirty="0"/>
              <a:t> </a:t>
            </a:r>
            <a:r>
              <a:rPr lang="en-US" dirty="0" err="1"/>
              <a:t>hóa</a:t>
            </a:r>
            <a:r>
              <a:rPr lang="en-US" dirty="0"/>
              <a:t> </a:t>
            </a:r>
            <a:r>
              <a:rPr lang="en-US" dirty="0" err="1"/>
              <a:t>năng</a:t>
            </a:r>
            <a:r>
              <a:rPr lang="en-US" dirty="0"/>
              <a:t> </a:t>
            </a:r>
            <a:r>
              <a:rPr lang="en-US" dirty="0" err="1"/>
              <a:t>lượng</a:t>
            </a:r>
            <a:r>
              <a:rPr lang="en-US" dirty="0"/>
              <a:t> (1842 - 1845), </a:t>
            </a:r>
            <a:r>
              <a:rPr lang="en-US" dirty="0" err="1"/>
              <a:t>của</a:t>
            </a:r>
            <a:r>
              <a:rPr lang="en-US" dirty="0"/>
              <a:t> </a:t>
            </a:r>
            <a:r>
              <a:rPr lang="en-US" dirty="0" err="1"/>
              <a:t>người</a:t>
            </a:r>
            <a:r>
              <a:rPr lang="en-US" dirty="0"/>
              <a:t> </a:t>
            </a:r>
            <a:r>
              <a:rPr lang="en-US" dirty="0" err="1"/>
              <a:t>Nga</a:t>
            </a:r>
            <a:r>
              <a:rPr lang="en-US" dirty="0"/>
              <a:t> Mikhail Vasilyevich </a:t>
            </a:r>
            <a:r>
              <a:rPr lang="en-US" dirty="0" err="1"/>
              <a:t>Lomonosov</a:t>
            </a:r>
            <a:r>
              <a:rPr lang="en-US" dirty="0"/>
              <a:t> (1711 - 1765) </a:t>
            </a:r>
            <a:r>
              <a:rPr lang="en-US" dirty="0" err="1"/>
              <a:t>và</a:t>
            </a:r>
            <a:r>
              <a:rPr lang="en-US" dirty="0"/>
              <a:t> </a:t>
            </a:r>
            <a:r>
              <a:rPr lang="en-US" dirty="0" err="1"/>
              <a:t>Người</a:t>
            </a:r>
            <a:r>
              <a:rPr lang="en-US" dirty="0"/>
              <a:t> </a:t>
            </a:r>
            <a:r>
              <a:rPr lang="en-US" dirty="0" err="1"/>
              <a:t>Đức</a:t>
            </a:r>
            <a:r>
              <a:rPr lang="en-US" dirty="0"/>
              <a:t> Julius Robert Mayer (1814 - 1878); </a:t>
            </a:r>
            <a:r>
              <a:rPr lang="en-US" dirty="0" err="1"/>
              <a:t>Học</a:t>
            </a:r>
            <a:r>
              <a:rPr lang="en-US" dirty="0"/>
              <a:t> </a:t>
            </a:r>
            <a:r>
              <a:rPr lang="en-US" dirty="0" err="1"/>
              <a:t>thuyết</a:t>
            </a:r>
            <a:r>
              <a:rPr lang="en-US" dirty="0"/>
              <a:t> </a:t>
            </a:r>
            <a:r>
              <a:rPr lang="en-US" dirty="0" err="1"/>
              <a:t>tế</a:t>
            </a:r>
            <a:r>
              <a:rPr lang="en-US" dirty="0"/>
              <a:t> </a:t>
            </a:r>
            <a:r>
              <a:rPr lang="en-US" dirty="0" err="1"/>
              <a:t>bào</a:t>
            </a:r>
            <a:r>
              <a:rPr lang="en-US" dirty="0"/>
              <a:t> (1838 - 1839) </a:t>
            </a:r>
            <a:r>
              <a:rPr lang="en-US" dirty="0" err="1"/>
              <a:t>của</a:t>
            </a:r>
            <a:r>
              <a:rPr lang="en-US" dirty="0"/>
              <a:t> </a:t>
            </a:r>
            <a:r>
              <a:rPr lang="en-US" dirty="0" err="1"/>
              <a:t>nhà</a:t>
            </a:r>
            <a:r>
              <a:rPr lang="en-US" dirty="0"/>
              <a:t> </a:t>
            </a:r>
            <a:r>
              <a:rPr lang="en-US" dirty="0" err="1"/>
              <a:t>thực</a:t>
            </a:r>
            <a:r>
              <a:rPr lang="en-US" dirty="0"/>
              <a:t> </a:t>
            </a:r>
            <a:r>
              <a:rPr lang="en-US" dirty="0" err="1"/>
              <a:t>vật</a:t>
            </a:r>
            <a:r>
              <a:rPr lang="en-US" dirty="0"/>
              <a:t> </a:t>
            </a:r>
            <a:r>
              <a:rPr lang="en-US" dirty="0" err="1"/>
              <a:t>học</a:t>
            </a:r>
            <a:r>
              <a:rPr lang="en-US" dirty="0"/>
              <a:t> </a:t>
            </a:r>
            <a:r>
              <a:rPr lang="en-US" dirty="0" err="1"/>
              <a:t>người</a:t>
            </a:r>
            <a:r>
              <a:rPr lang="en-US" dirty="0"/>
              <a:t> </a:t>
            </a:r>
            <a:r>
              <a:rPr lang="en-US" dirty="0" err="1"/>
              <a:t>Đức</a:t>
            </a:r>
            <a:r>
              <a:rPr lang="en-US" dirty="0"/>
              <a:t> Matthias </a:t>
            </a:r>
            <a:r>
              <a:rPr lang="en-US" dirty="0" err="1"/>
              <a:t>Jakob</a:t>
            </a:r>
            <a:r>
              <a:rPr lang="en-US" dirty="0"/>
              <a:t> Schleiden (1804 - 1881) </a:t>
            </a:r>
            <a:r>
              <a:rPr lang="en-US" dirty="0" err="1"/>
              <a:t>và</a:t>
            </a:r>
            <a:r>
              <a:rPr lang="en-US" dirty="0"/>
              <a:t> </a:t>
            </a:r>
            <a:r>
              <a:rPr lang="en-US" dirty="0" err="1"/>
              <a:t>nhà</a:t>
            </a:r>
            <a:r>
              <a:rPr lang="en-US" dirty="0"/>
              <a:t> </a:t>
            </a:r>
            <a:r>
              <a:rPr lang="en-US" dirty="0" err="1"/>
              <a:t>vật</a:t>
            </a:r>
            <a:r>
              <a:rPr lang="en-US" dirty="0"/>
              <a:t> </a:t>
            </a:r>
            <a:r>
              <a:rPr lang="en-US" dirty="0" err="1"/>
              <a:t>lí</a:t>
            </a:r>
            <a:r>
              <a:rPr lang="en-US" dirty="0"/>
              <a:t> </a:t>
            </a:r>
            <a:r>
              <a:rPr lang="en-US" dirty="0" err="1"/>
              <a:t>học</a:t>
            </a:r>
            <a:r>
              <a:rPr lang="en-US" dirty="0"/>
              <a:t> </a:t>
            </a:r>
            <a:r>
              <a:rPr lang="en-US" dirty="0" err="1"/>
              <a:t>người</a:t>
            </a:r>
            <a:r>
              <a:rPr lang="en-US" dirty="0"/>
              <a:t> </a:t>
            </a:r>
            <a:r>
              <a:rPr lang="en-US" dirty="0" err="1"/>
              <a:t>Đức</a:t>
            </a:r>
            <a:r>
              <a:rPr lang="en-US" dirty="0"/>
              <a:t> Theodor </a:t>
            </a:r>
            <a:r>
              <a:rPr lang="en-US" dirty="0" err="1"/>
              <a:t>Schwam</a:t>
            </a:r>
            <a:r>
              <a:rPr lang="en-US" dirty="0"/>
              <a:t> (1810 - 1882).</a:t>
            </a:r>
          </a:p>
          <a:p>
            <a:pPr algn="just"/>
            <a:endParaRPr lang="vi-VN" sz="2800" kern="0" dirty="0">
              <a:solidFill>
                <a:srgbClr val="000000"/>
              </a:solidFill>
            </a:endParaRPr>
          </a:p>
        </p:txBody>
      </p:sp>
      <p:sp>
        <p:nvSpPr>
          <p:cNvPr id="21" name="Title 1"/>
          <p:cNvSpPr txBox="1"/>
          <p:nvPr/>
        </p:nvSpPr>
        <p:spPr>
          <a:xfrm>
            <a:off x="2345968" y="113997"/>
            <a:ext cx="4743601" cy="753355"/>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800" dirty="0">
                <a:solidFill>
                  <a:srgbClr val="FF0000"/>
                </a:solidFill>
                <a:effectLst>
                  <a:outerShdw blurRad="38100" dist="38100" dir="2700000" algn="tl">
                    <a:srgbClr val="000000">
                      <a:alpha val="43137"/>
                    </a:srgbClr>
                  </a:outerShdw>
                </a:effectLst>
                <a:latin typeface="+mn-lt"/>
              </a:rPr>
              <a:t>1.1. </a:t>
            </a:r>
            <a:r>
              <a:rPr lang="nl-NL" sz="2800" dirty="0" err="1">
                <a:solidFill>
                  <a:srgbClr val="FF0000"/>
                </a:solidFill>
                <a:latin typeface="+mn-lt"/>
              </a:rPr>
              <a:t>Hoàn</a:t>
            </a:r>
            <a:r>
              <a:rPr lang="nl-NL" sz="2800" dirty="0">
                <a:solidFill>
                  <a:srgbClr val="FF0000"/>
                </a:solidFill>
                <a:latin typeface="+mn-lt"/>
              </a:rPr>
              <a:t> </a:t>
            </a:r>
            <a:r>
              <a:rPr lang="nl-NL" sz="2800" dirty="0" err="1">
                <a:solidFill>
                  <a:srgbClr val="FF0000"/>
                </a:solidFill>
                <a:latin typeface="+mn-lt"/>
              </a:rPr>
              <a:t>cảnh</a:t>
            </a:r>
            <a:r>
              <a:rPr lang="nl-NL" sz="2800" dirty="0">
                <a:solidFill>
                  <a:srgbClr val="FF0000"/>
                </a:solidFill>
                <a:latin typeface="+mn-lt"/>
              </a:rPr>
              <a:t> </a:t>
            </a:r>
            <a:r>
              <a:rPr lang="nl-NL" sz="2800" dirty="0" err="1">
                <a:solidFill>
                  <a:srgbClr val="FF0000"/>
                </a:solidFill>
                <a:latin typeface="+mn-lt"/>
              </a:rPr>
              <a:t>lịch</a:t>
            </a:r>
            <a:r>
              <a:rPr lang="nl-NL" sz="2800" dirty="0">
                <a:solidFill>
                  <a:srgbClr val="FF0000"/>
                </a:solidFill>
                <a:latin typeface="+mn-lt"/>
              </a:rPr>
              <a:t> </a:t>
            </a:r>
            <a:r>
              <a:rPr lang="nl-NL" sz="2800" dirty="0" err="1">
                <a:solidFill>
                  <a:srgbClr val="FF0000"/>
                </a:solidFill>
                <a:latin typeface="+mn-lt"/>
              </a:rPr>
              <a:t>sử</a:t>
            </a:r>
            <a:r>
              <a:rPr lang="nl-NL" sz="2800" dirty="0">
                <a:solidFill>
                  <a:srgbClr val="FF0000"/>
                </a:solidFill>
                <a:latin typeface="+mn-lt"/>
              </a:rPr>
              <a:t> ra </a:t>
            </a:r>
            <a:r>
              <a:rPr lang="nl-NL" sz="2800" dirty="0" err="1">
                <a:solidFill>
                  <a:srgbClr val="FF0000"/>
                </a:solidFill>
                <a:latin typeface="+mn-lt"/>
              </a:rPr>
              <a:t>đời</a:t>
            </a:r>
            <a:r>
              <a:rPr lang="nl-NL" sz="2800" dirty="0">
                <a:solidFill>
                  <a:srgbClr val="FF0000"/>
                </a:solidFill>
                <a:latin typeface="+mn-lt"/>
              </a:rPr>
              <a:t> CNXHKH</a:t>
            </a:r>
            <a:endParaRPr lang="vi-VN" sz="2800" dirty="0">
              <a:solidFill>
                <a:srgbClr val="FF0000"/>
              </a:solidFill>
              <a:effectLst>
                <a:outerShdw blurRad="38100" dist="38100" dir="2700000" algn="tl">
                  <a:srgbClr val="000000">
                    <a:alpha val="43137"/>
                  </a:srgbClr>
                </a:outerShdw>
              </a:effectLst>
              <a:latin typeface="+mn-lt"/>
            </a:endParaRPr>
          </a:p>
        </p:txBody>
      </p:sp>
      <p:sp>
        <p:nvSpPr>
          <p:cNvPr id="20"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extLst>
      <p:ext uri="{BB962C8B-B14F-4D97-AF65-F5344CB8AC3E}">
        <p14:creationId xmlns:p14="http://schemas.microsoft.com/office/powerpoint/2010/main" val="331758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p:cNvGrpSpPr/>
          <p:nvPr/>
        </p:nvGrpSpPr>
        <p:grpSpPr>
          <a:xfrm>
            <a:off x="515345" y="848211"/>
            <a:ext cx="2517063" cy="2093293"/>
            <a:chOff x="6908772" y="637184"/>
            <a:chExt cx="3138697" cy="2560320"/>
          </a:xfrm>
        </p:grpSpPr>
        <p:sp>
          <p:nvSpPr>
            <p:cNvPr id="15" name="Oval 14"/>
            <p:cNvSpPr/>
            <p:nvPr/>
          </p:nvSpPr>
          <p:spPr>
            <a:xfrm>
              <a:off x="7156645" y="637184"/>
              <a:ext cx="272735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txBody>
            <a:bodyPr/>
            <a:lstStyle/>
            <a:p>
              <a:endParaRPr lang="en-US" dirty="0"/>
            </a:p>
          </p:txBody>
        </p:sp>
        <p:sp>
          <p:nvSpPr>
            <p:cNvPr id="16" name="Oval 15"/>
            <p:cNvSpPr/>
            <p:nvPr/>
          </p:nvSpPr>
          <p:spPr>
            <a:xfrm>
              <a:off x="7197961" y="728625"/>
              <a:ext cx="256032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txBody>
            <a:bodyPr/>
            <a:lstStyle/>
            <a:p>
              <a:endParaRPr lang="en-US" dirty="0"/>
            </a:p>
          </p:txBody>
        </p:sp>
        <p:sp>
          <p:nvSpPr>
            <p:cNvPr id="17" name="TextBox 16"/>
            <p:cNvSpPr txBox="1"/>
            <p:nvPr/>
          </p:nvSpPr>
          <p:spPr>
            <a:xfrm>
              <a:off x="6908772" y="994286"/>
              <a:ext cx="3138697" cy="1693996"/>
            </a:xfrm>
            <a:prstGeom prst="rect">
              <a:avLst/>
            </a:prstGeom>
            <a:noFill/>
          </p:spPr>
          <p:txBody>
            <a:bodyPr wrap="square" rtlCol="0">
              <a:spAutoFit/>
            </a:bodyPr>
            <a:lstStyle/>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1.2.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Tiền</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đề</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KH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và</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tư</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tưởng</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LL</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21" name="Title 1"/>
          <p:cNvSpPr txBox="1"/>
          <p:nvPr/>
        </p:nvSpPr>
        <p:spPr>
          <a:xfrm>
            <a:off x="2345968" y="113997"/>
            <a:ext cx="4743601" cy="753355"/>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800" dirty="0">
                <a:solidFill>
                  <a:srgbClr val="FF0000"/>
                </a:solidFill>
                <a:effectLst>
                  <a:outerShdw blurRad="38100" dist="38100" dir="2700000" algn="tl">
                    <a:srgbClr val="000000">
                      <a:alpha val="43137"/>
                    </a:srgbClr>
                  </a:outerShdw>
                </a:effectLst>
                <a:latin typeface="+mn-lt"/>
              </a:rPr>
              <a:t>1.1. </a:t>
            </a:r>
            <a:r>
              <a:rPr lang="nl-NL" sz="2800" dirty="0" err="1">
                <a:solidFill>
                  <a:srgbClr val="FF0000"/>
                </a:solidFill>
                <a:latin typeface="+mn-lt"/>
              </a:rPr>
              <a:t>Hoàn</a:t>
            </a:r>
            <a:r>
              <a:rPr lang="nl-NL" sz="2800" dirty="0">
                <a:solidFill>
                  <a:srgbClr val="FF0000"/>
                </a:solidFill>
                <a:latin typeface="+mn-lt"/>
              </a:rPr>
              <a:t> </a:t>
            </a:r>
            <a:r>
              <a:rPr lang="nl-NL" sz="2800" dirty="0" err="1">
                <a:solidFill>
                  <a:srgbClr val="FF0000"/>
                </a:solidFill>
                <a:latin typeface="+mn-lt"/>
              </a:rPr>
              <a:t>cảnh</a:t>
            </a:r>
            <a:r>
              <a:rPr lang="nl-NL" sz="2800" dirty="0">
                <a:solidFill>
                  <a:srgbClr val="FF0000"/>
                </a:solidFill>
                <a:latin typeface="+mn-lt"/>
              </a:rPr>
              <a:t> </a:t>
            </a:r>
            <a:r>
              <a:rPr lang="nl-NL" sz="2800" dirty="0" err="1">
                <a:solidFill>
                  <a:srgbClr val="FF0000"/>
                </a:solidFill>
                <a:latin typeface="+mn-lt"/>
              </a:rPr>
              <a:t>lịch</a:t>
            </a:r>
            <a:r>
              <a:rPr lang="nl-NL" sz="2800" dirty="0">
                <a:solidFill>
                  <a:srgbClr val="FF0000"/>
                </a:solidFill>
                <a:latin typeface="+mn-lt"/>
              </a:rPr>
              <a:t> </a:t>
            </a:r>
            <a:r>
              <a:rPr lang="nl-NL" sz="2800" dirty="0" err="1">
                <a:solidFill>
                  <a:srgbClr val="FF0000"/>
                </a:solidFill>
                <a:latin typeface="+mn-lt"/>
              </a:rPr>
              <a:t>sử</a:t>
            </a:r>
            <a:r>
              <a:rPr lang="nl-NL" sz="2800" dirty="0">
                <a:solidFill>
                  <a:srgbClr val="FF0000"/>
                </a:solidFill>
                <a:latin typeface="+mn-lt"/>
              </a:rPr>
              <a:t> ra </a:t>
            </a:r>
            <a:r>
              <a:rPr lang="nl-NL" sz="2800" dirty="0" err="1">
                <a:solidFill>
                  <a:srgbClr val="FF0000"/>
                </a:solidFill>
                <a:latin typeface="+mn-lt"/>
              </a:rPr>
              <a:t>đời</a:t>
            </a:r>
            <a:r>
              <a:rPr lang="nl-NL" sz="2800" dirty="0">
                <a:solidFill>
                  <a:srgbClr val="FF0000"/>
                </a:solidFill>
                <a:latin typeface="+mn-lt"/>
              </a:rPr>
              <a:t> CNXHKH</a:t>
            </a:r>
            <a:endParaRPr lang="vi-VN" sz="2800" dirty="0">
              <a:solidFill>
                <a:srgbClr val="FF0000"/>
              </a:solidFill>
              <a:effectLst>
                <a:outerShdw blurRad="38100" dist="38100" dir="2700000" algn="tl">
                  <a:srgbClr val="000000">
                    <a:alpha val="43137"/>
                  </a:srgbClr>
                </a:outerShdw>
              </a:effectLst>
              <a:latin typeface="+mn-lt"/>
            </a:endParaRPr>
          </a:p>
        </p:txBody>
      </p:sp>
      <p:sp>
        <p:nvSpPr>
          <p:cNvPr id="19" name="TextBox 18"/>
          <p:cNvSpPr txBox="1"/>
          <p:nvPr/>
        </p:nvSpPr>
        <p:spPr>
          <a:xfrm>
            <a:off x="325202" y="3233467"/>
            <a:ext cx="8785131" cy="3108543"/>
          </a:xfrm>
          <a:prstGeom prst="rect">
            <a:avLst/>
          </a:prstGeom>
          <a:noFill/>
        </p:spPr>
        <p:txBody>
          <a:bodyPr wrap="square" rtlCol="0">
            <a:spAutoFit/>
          </a:bodyPr>
          <a:lstStyle/>
          <a:p>
            <a:pPr algn="just"/>
            <a:r>
              <a:rPr lang="vi-VN" sz="2800" b="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Tiền đề lý luận: </a:t>
            </a:r>
            <a:r>
              <a:rPr lang="en-US" sz="2400" dirty="0" err="1"/>
              <a:t>Cùng</a:t>
            </a:r>
            <a:r>
              <a:rPr lang="en-US" sz="2400" dirty="0"/>
              <a:t> </a:t>
            </a:r>
            <a:r>
              <a:rPr lang="en-US" sz="2400" dirty="0" err="1"/>
              <a:t>với</a:t>
            </a:r>
            <a:r>
              <a:rPr lang="en-US" sz="2400" dirty="0"/>
              <a:t> </a:t>
            </a:r>
            <a:r>
              <a:rPr lang="en-US" sz="2400" dirty="0" err="1"/>
              <a:t>sự</a:t>
            </a:r>
            <a:r>
              <a:rPr lang="en-US" sz="2400" dirty="0"/>
              <a:t> </a:t>
            </a:r>
            <a:r>
              <a:rPr lang="en-US" sz="2400" dirty="0" err="1"/>
              <a:t>phát</a:t>
            </a:r>
            <a:r>
              <a:rPr lang="en-US" sz="2400" dirty="0"/>
              <a:t> </a:t>
            </a:r>
            <a:r>
              <a:rPr lang="en-US" sz="2400" dirty="0" err="1"/>
              <a:t>triển</a:t>
            </a:r>
            <a:r>
              <a:rPr lang="en-US" sz="2400" dirty="0"/>
              <a:t> </a:t>
            </a:r>
            <a:r>
              <a:rPr lang="en-US" sz="2400" dirty="0" err="1"/>
              <a:t>của</a:t>
            </a:r>
            <a:r>
              <a:rPr lang="en-US" sz="2400" dirty="0"/>
              <a:t> </a:t>
            </a:r>
            <a:r>
              <a:rPr lang="en-US" sz="2400" dirty="0" err="1"/>
              <a:t>khoa</a:t>
            </a:r>
            <a:r>
              <a:rPr lang="en-US" sz="2400" dirty="0"/>
              <a:t> </a:t>
            </a:r>
            <a:r>
              <a:rPr lang="en-US" sz="2400" dirty="0" err="1"/>
              <a:t>học</a:t>
            </a:r>
            <a:r>
              <a:rPr lang="en-US" sz="2400" dirty="0"/>
              <a:t> </a:t>
            </a:r>
            <a:r>
              <a:rPr lang="en-US" sz="2400" dirty="0" err="1"/>
              <a:t>tự</a:t>
            </a:r>
            <a:r>
              <a:rPr lang="en-US" sz="2400" dirty="0"/>
              <a:t> </a:t>
            </a:r>
            <a:r>
              <a:rPr lang="en-US" sz="2400" dirty="0" err="1"/>
              <a:t>nhiên</a:t>
            </a:r>
            <a:r>
              <a:rPr lang="en-US" sz="2400" dirty="0"/>
              <a:t>, </a:t>
            </a:r>
            <a:r>
              <a:rPr lang="en-US" sz="2400" dirty="0" err="1"/>
              <a:t>khoa</a:t>
            </a:r>
            <a:r>
              <a:rPr lang="en-US" sz="2400" dirty="0"/>
              <a:t> </a:t>
            </a:r>
            <a:r>
              <a:rPr lang="en-US" sz="2400" dirty="0" err="1"/>
              <a:t>học</a:t>
            </a:r>
            <a:r>
              <a:rPr lang="en-US" sz="2400" dirty="0"/>
              <a:t> </a:t>
            </a:r>
            <a:r>
              <a:rPr lang="en-US" sz="2400" dirty="0" err="1"/>
              <a:t>xã</a:t>
            </a:r>
            <a:r>
              <a:rPr lang="en-US" sz="2400" dirty="0"/>
              <a:t> </a:t>
            </a:r>
            <a:r>
              <a:rPr lang="en-US" sz="2400" dirty="0" err="1"/>
              <a:t>hội</a:t>
            </a:r>
            <a:r>
              <a:rPr lang="en-US" sz="2400" dirty="0"/>
              <a:t> </a:t>
            </a:r>
            <a:r>
              <a:rPr lang="en-US" sz="2400" dirty="0" err="1"/>
              <a:t>cũng</a:t>
            </a:r>
            <a:r>
              <a:rPr lang="en-US" sz="2400" dirty="0"/>
              <a:t> </a:t>
            </a:r>
            <a:r>
              <a:rPr lang="en-US" sz="2400" dirty="0" err="1"/>
              <a:t>có</a:t>
            </a:r>
            <a:r>
              <a:rPr lang="en-US" sz="2400" dirty="0"/>
              <a:t> </a:t>
            </a:r>
            <a:r>
              <a:rPr lang="en-US" sz="2400" dirty="0" err="1"/>
              <a:t>những</a:t>
            </a:r>
            <a:r>
              <a:rPr lang="en-US" sz="2400" dirty="0"/>
              <a:t> </a:t>
            </a:r>
            <a:r>
              <a:rPr lang="en-US" sz="2400" dirty="0" err="1"/>
              <a:t>thành</a:t>
            </a:r>
            <a:r>
              <a:rPr lang="en-US" sz="2400" dirty="0"/>
              <a:t> </a:t>
            </a:r>
            <a:r>
              <a:rPr lang="en-US" sz="2400" dirty="0" err="1"/>
              <a:t>tựu</a:t>
            </a:r>
            <a:r>
              <a:rPr lang="en-US" sz="2400" dirty="0"/>
              <a:t> </a:t>
            </a:r>
            <a:r>
              <a:rPr lang="en-US" sz="2400" dirty="0" err="1"/>
              <a:t>đáng</a:t>
            </a:r>
            <a:r>
              <a:rPr lang="en-US" sz="2400" dirty="0"/>
              <a:t> </a:t>
            </a:r>
            <a:r>
              <a:rPr lang="en-US" sz="2400" dirty="0" err="1"/>
              <a:t>ghi</a:t>
            </a:r>
            <a:r>
              <a:rPr lang="en-US" sz="2400" dirty="0"/>
              <a:t> </a:t>
            </a:r>
            <a:r>
              <a:rPr lang="en-US" sz="2400" dirty="0" err="1"/>
              <a:t>nhận</a:t>
            </a:r>
            <a:r>
              <a:rPr lang="en-US" sz="2400" dirty="0"/>
              <a:t>, </a:t>
            </a:r>
            <a:r>
              <a:rPr lang="en-US" sz="2400" dirty="0" err="1"/>
              <a:t>trong</a:t>
            </a:r>
            <a:r>
              <a:rPr lang="en-US" sz="2400" dirty="0"/>
              <a:t> </a:t>
            </a:r>
            <a:r>
              <a:rPr lang="en-US" sz="2400" dirty="0" err="1"/>
              <a:t>đó</a:t>
            </a:r>
            <a:r>
              <a:rPr lang="en-US" sz="2400" dirty="0"/>
              <a:t> </a:t>
            </a:r>
            <a:r>
              <a:rPr lang="en-US" sz="2400" dirty="0" err="1"/>
              <a:t>có</a:t>
            </a:r>
            <a:r>
              <a:rPr lang="en-US" sz="2400" dirty="0"/>
              <a:t> </a:t>
            </a:r>
            <a:r>
              <a:rPr lang="en-US" sz="2400" dirty="0" err="1"/>
              <a:t>triết</a:t>
            </a:r>
            <a:r>
              <a:rPr lang="en-US" sz="2400" dirty="0"/>
              <a:t> </a:t>
            </a:r>
            <a:r>
              <a:rPr lang="en-US" sz="2400" dirty="0" err="1"/>
              <a:t>học</a:t>
            </a:r>
            <a:r>
              <a:rPr lang="en-US" sz="2400" dirty="0"/>
              <a:t> </a:t>
            </a:r>
            <a:r>
              <a:rPr lang="en-US" sz="2400" dirty="0" err="1"/>
              <a:t>cổ</a:t>
            </a:r>
            <a:r>
              <a:rPr lang="en-US" sz="2400" dirty="0"/>
              <a:t> </a:t>
            </a:r>
            <a:r>
              <a:rPr lang="en-US" sz="2400" dirty="0" err="1"/>
              <a:t>điển</a:t>
            </a:r>
            <a:r>
              <a:rPr lang="en-US" sz="2400" dirty="0"/>
              <a:t> </a:t>
            </a:r>
            <a:r>
              <a:rPr lang="en-US" sz="2400" dirty="0" err="1"/>
              <a:t>Đức</a:t>
            </a:r>
            <a:r>
              <a:rPr lang="en-US" sz="2400" dirty="0"/>
              <a:t> </a:t>
            </a:r>
            <a:r>
              <a:rPr lang="en-US" sz="2400" dirty="0" err="1"/>
              <a:t>với</a:t>
            </a:r>
            <a:r>
              <a:rPr lang="en-US" sz="2400" dirty="0"/>
              <a:t> </a:t>
            </a:r>
            <a:r>
              <a:rPr lang="en-US" sz="2400" dirty="0" err="1"/>
              <a:t>tên</a:t>
            </a:r>
            <a:r>
              <a:rPr lang="en-US" sz="2400" dirty="0"/>
              <a:t> </a:t>
            </a:r>
            <a:r>
              <a:rPr lang="en-US" sz="2400" dirty="0" err="1"/>
              <a:t>tuổi</a:t>
            </a:r>
            <a:r>
              <a:rPr lang="en-US" sz="2400" dirty="0"/>
              <a:t> </a:t>
            </a:r>
            <a:r>
              <a:rPr lang="en-US" sz="2400" dirty="0" err="1"/>
              <a:t>của</a:t>
            </a:r>
            <a:r>
              <a:rPr lang="en-US" sz="2400" dirty="0"/>
              <a:t> </a:t>
            </a:r>
            <a:r>
              <a:rPr lang="en-US" sz="2400" dirty="0" err="1"/>
              <a:t>các</a:t>
            </a:r>
            <a:r>
              <a:rPr lang="en-US" sz="2400" dirty="0"/>
              <a:t> </a:t>
            </a:r>
            <a:r>
              <a:rPr lang="en-US" sz="2400" dirty="0" err="1"/>
              <a:t>nhà</a:t>
            </a:r>
            <a:r>
              <a:rPr lang="en-US" sz="2400" dirty="0"/>
              <a:t> </a:t>
            </a:r>
            <a:r>
              <a:rPr lang="en-US" sz="2400" dirty="0" err="1"/>
              <a:t>triết</a:t>
            </a:r>
            <a:r>
              <a:rPr lang="en-US" sz="2400" dirty="0"/>
              <a:t> </a:t>
            </a:r>
            <a:r>
              <a:rPr lang="en-US" sz="2400" dirty="0" err="1"/>
              <a:t>học</a:t>
            </a:r>
            <a:r>
              <a:rPr lang="en-US" sz="2400" dirty="0"/>
              <a:t> </a:t>
            </a:r>
            <a:r>
              <a:rPr lang="en-US" sz="2400" dirty="0" err="1"/>
              <a:t>vĩ</a:t>
            </a:r>
            <a:r>
              <a:rPr lang="en-US" sz="2400" dirty="0"/>
              <a:t> </a:t>
            </a:r>
            <a:r>
              <a:rPr lang="en-US" sz="2400" dirty="0" err="1"/>
              <a:t>đại</a:t>
            </a:r>
            <a:r>
              <a:rPr lang="en-US" sz="2400" dirty="0"/>
              <a:t>: Hegel (1770 - 1831) </a:t>
            </a:r>
            <a:r>
              <a:rPr lang="en-US" sz="2400" dirty="0" err="1"/>
              <a:t>Và</a:t>
            </a:r>
            <a:r>
              <a:rPr lang="en-US" sz="2400" dirty="0"/>
              <a:t> </a:t>
            </a:r>
            <a:r>
              <a:rPr lang="en-US" sz="2400" dirty="0" err="1"/>
              <a:t>L.Feuerbach</a:t>
            </a:r>
            <a:r>
              <a:rPr lang="en-US" sz="2400" dirty="0"/>
              <a:t> (1804 - 1872); </a:t>
            </a:r>
            <a:r>
              <a:rPr lang="en-US" sz="2400" dirty="0" err="1"/>
              <a:t>kinh</a:t>
            </a:r>
            <a:r>
              <a:rPr lang="en-US" sz="2400" dirty="0"/>
              <a:t> </a:t>
            </a:r>
            <a:r>
              <a:rPr lang="en-US" sz="2400" dirty="0" err="1"/>
              <a:t>tế</a:t>
            </a:r>
            <a:r>
              <a:rPr lang="en-US" sz="2400" dirty="0"/>
              <a:t> </a:t>
            </a:r>
            <a:r>
              <a:rPr lang="en-US" sz="2400" dirty="0" err="1"/>
              <a:t>chính</a:t>
            </a:r>
            <a:r>
              <a:rPr lang="en-US" sz="2400" dirty="0"/>
              <a:t> </a:t>
            </a:r>
            <a:r>
              <a:rPr lang="en-US" sz="2400" dirty="0" err="1"/>
              <a:t>trị</a:t>
            </a:r>
            <a:r>
              <a:rPr lang="en-US" sz="2400" dirty="0"/>
              <a:t> </a:t>
            </a:r>
            <a:r>
              <a:rPr lang="en-US" sz="2400" dirty="0" err="1"/>
              <a:t>học</a:t>
            </a:r>
            <a:r>
              <a:rPr lang="en-US" sz="2400" dirty="0"/>
              <a:t> </a:t>
            </a:r>
            <a:r>
              <a:rPr lang="en-US" sz="2400" dirty="0" err="1"/>
              <a:t>cổ</a:t>
            </a:r>
            <a:r>
              <a:rPr lang="en-US" sz="2400" dirty="0"/>
              <a:t> </a:t>
            </a:r>
            <a:r>
              <a:rPr lang="en-US" sz="2400" dirty="0" err="1"/>
              <a:t>điển</a:t>
            </a:r>
            <a:r>
              <a:rPr lang="en-US" sz="2400" dirty="0"/>
              <a:t> </a:t>
            </a:r>
            <a:r>
              <a:rPr lang="en-US" sz="2400" dirty="0" err="1"/>
              <a:t>Anh</a:t>
            </a:r>
            <a:r>
              <a:rPr lang="en-US" sz="2400" dirty="0"/>
              <a:t> </a:t>
            </a:r>
            <a:r>
              <a:rPr lang="en-US" sz="2400" dirty="0" err="1"/>
              <a:t>với</a:t>
            </a:r>
            <a:r>
              <a:rPr lang="en-US" sz="2400" dirty="0"/>
              <a:t> Adam Smith (1723 - 1790) </a:t>
            </a:r>
            <a:r>
              <a:rPr lang="en-US" sz="2400" dirty="0" err="1"/>
              <a:t>và</a:t>
            </a:r>
            <a:r>
              <a:rPr lang="en-US" sz="2400" dirty="0"/>
              <a:t> </a:t>
            </a:r>
            <a:r>
              <a:rPr lang="en-US" sz="2400" dirty="0" err="1"/>
              <a:t>D.Ricardo</a:t>
            </a:r>
            <a:r>
              <a:rPr lang="en-US" sz="2400" dirty="0"/>
              <a:t> (1772 - 1823); </a:t>
            </a:r>
            <a:r>
              <a:rPr lang="en-US" sz="2400" dirty="0" err="1"/>
              <a:t>chủ</a:t>
            </a:r>
            <a:r>
              <a:rPr lang="en-US" sz="2400" dirty="0"/>
              <a:t> </a:t>
            </a:r>
            <a:r>
              <a:rPr lang="en-US" sz="2400" dirty="0" err="1"/>
              <a:t>nghĩa</a:t>
            </a:r>
            <a:r>
              <a:rPr lang="en-US" sz="2400" dirty="0"/>
              <a:t> </a:t>
            </a:r>
            <a:r>
              <a:rPr lang="en-US" sz="2400" dirty="0" err="1"/>
              <a:t>không</a:t>
            </a:r>
            <a:r>
              <a:rPr lang="en-US" sz="2400" dirty="0"/>
              <a:t> </a:t>
            </a:r>
            <a:r>
              <a:rPr lang="en-US" sz="2400" dirty="0" err="1"/>
              <a:t>tưởng</a:t>
            </a:r>
            <a:r>
              <a:rPr lang="en-US" sz="2400" dirty="0"/>
              <a:t> </a:t>
            </a:r>
            <a:r>
              <a:rPr lang="en-US" sz="2400" dirty="0" err="1"/>
              <a:t>phê</a:t>
            </a:r>
            <a:r>
              <a:rPr lang="en-US" sz="2400" dirty="0"/>
              <a:t> </a:t>
            </a:r>
            <a:r>
              <a:rPr lang="en-US" sz="2400" dirty="0" err="1"/>
              <a:t>phán</a:t>
            </a:r>
            <a:r>
              <a:rPr lang="en-US" sz="2400" dirty="0"/>
              <a:t> </a:t>
            </a:r>
            <a:r>
              <a:rPr lang="en-US" sz="2400" dirty="0" err="1"/>
              <a:t>mà</a:t>
            </a:r>
            <a:r>
              <a:rPr lang="en-US" sz="2400" dirty="0"/>
              <a:t> </a:t>
            </a:r>
            <a:r>
              <a:rPr lang="en-US" sz="2400" dirty="0" err="1"/>
              <a:t>đại</a:t>
            </a:r>
            <a:r>
              <a:rPr lang="en-US" sz="2400" dirty="0"/>
              <a:t> </a:t>
            </a:r>
            <a:r>
              <a:rPr lang="en-US" sz="2400" dirty="0" err="1"/>
              <a:t>biểu</a:t>
            </a:r>
            <a:r>
              <a:rPr lang="en-US" sz="2400" dirty="0"/>
              <a:t> </a:t>
            </a:r>
            <a:r>
              <a:rPr lang="en-US" sz="2400" dirty="0" err="1"/>
              <a:t>là</a:t>
            </a:r>
            <a:r>
              <a:rPr lang="en-US" sz="2400" dirty="0"/>
              <a:t> </a:t>
            </a:r>
            <a:r>
              <a:rPr lang="en-US" sz="2400" dirty="0" err="1"/>
              <a:t>Xanh</a:t>
            </a:r>
            <a:r>
              <a:rPr lang="en-US" sz="2400" dirty="0"/>
              <a:t> </a:t>
            </a:r>
            <a:r>
              <a:rPr lang="en-US" sz="2400" dirty="0" err="1"/>
              <a:t>Ximông</a:t>
            </a:r>
            <a:r>
              <a:rPr lang="en-US" sz="2400" dirty="0"/>
              <a:t> (1760 - 1825), </a:t>
            </a:r>
            <a:r>
              <a:rPr lang="en-US" sz="2400" dirty="0" err="1"/>
              <a:t>S.Phuriê</a:t>
            </a:r>
            <a:r>
              <a:rPr lang="en-US" sz="2400" dirty="0"/>
              <a:t> (1772 - 1837) </a:t>
            </a:r>
            <a:r>
              <a:rPr lang="en-US" sz="2400" dirty="0" err="1"/>
              <a:t>và</a:t>
            </a:r>
            <a:r>
              <a:rPr lang="en-US" sz="2400" dirty="0"/>
              <a:t> R.O-</a:t>
            </a:r>
            <a:r>
              <a:rPr lang="en-US" sz="2400" dirty="0" err="1"/>
              <a:t>en</a:t>
            </a:r>
            <a:r>
              <a:rPr lang="en-US" sz="2400" dirty="0"/>
              <a:t> (1771 - 1858).</a:t>
            </a:r>
          </a:p>
        </p:txBody>
      </p:sp>
      <p:sp>
        <p:nvSpPr>
          <p:cNvPr id="20"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extLst>
      <p:ext uri="{BB962C8B-B14F-4D97-AF65-F5344CB8AC3E}">
        <p14:creationId xmlns:p14="http://schemas.microsoft.com/office/powerpoint/2010/main" val="171419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rot="2167604">
            <a:off x="1891807" y="1986033"/>
            <a:ext cx="575085" cy="1023687"/>
            <a:chOff x="4548724" y="3757227"/>
            <a:chExt cx="575085" cy="1023687"/>
          </a:xfrm>
        </p:grpSpPr>
        <p:sp>
          <p:nvSpPr>
            <p:cNvPr id="5" name="Straight Connector 5"/>
            <p:cNvSpPr/>
            <p:nvPr/>
          </p:nvSpPr>
          <p:spPr>
            <a:xfrm rot="17874651">
              <a:off x="4283211" y="4429316"/>
              <a:ext cx="617111" cy="86086"/>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6" name="Group 5"/>
            <p:cNvGrpSpPr/>
            <p:nvPr/>
          </p:nvGrpSpPr>
          <p:grpSpPr>
            <a:xfrm>
              <a:off x="4666609" y="3757227"/>
              <a:ext cx="457200" cy="457200"/>
              <a:chOff x="2310238" y="64"/>
              <a:chExt cx="1171575" cy="1171575"/>
            </a:xfrm>
          </p:grpSpPr>
          <p:sp>
            <p:nvSpPr>
              <p:cNvPr id="7" name="Oval 6"/>
              <p:cNvSpPr/>
              <p:nvPr/>
            </p:nvSpPr>
            <p:spPr>
              <a:xfrm>
                <a:off x="2310238" y="64"/>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8"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14" name="Group 13"/>
          <p:cNvGrpSpPr/>
          <p:nvPr/>
        </p:nvGrpSpPr>
        <p:grpSpPr>
          <a:xfrm>
            <a:off x="-18031" y="2558702"/>
            <a:ext cx="2517063" cy="2093293"/>
            <a:chOff x="6243670" y="2729297"/>
            <a:chExt cx="3138697" cy="2560320"/>
          </a:xfrm>
        </p:grpSpPr>
        <p:sp>
          <p:nvSpPr>
            <p:cNvPr id="15" name="Oval 14"/>
            <p:cNvSpPr/>
            <p:nvPr/>
          </p:nvSpPr>
          <p:spPr>
            <a:xfrm>
              <a:off x="6449345" y="2729297"/>
              <a:ext cx="272735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txBody>
            <a:bodyPr/>
            <a:lstStyle/>
            <a:p>
              <a:endParaRPr lang="en-US" dirty="0"/>
            </a:p>
          </p:txBody>
        </p:sp>
        <p:sp>
          <p:nvSpPr>
            <p:cNvPr id="16" name="Oval 15"/>
            <p:cNvSpPr/>
            <p:nvPr/>
          </p:nvSpPr>
          <p:spPr>
            <a:xfrm>
              <a:off x="6547518" y="2811325"/>
              <a:ext cx="256032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txBody>
            <a:bodyPr/>
            <a:lstStyle/>
            <a:p>
              <a:endParaRPr lang="en-US" dirty="0"/>
            </a:p>
          </p:txBody>
        </p:sp>
        <p:sp>
          <p:nvSpPr>
            <p:cNvPr id="17" name="TextBox 16"/>
            <p:cNvSpPr txBox="1"/>
            <p:nvPr/>
          </p:nvSpPr>
          <p:spPr>
            <a:xfrm>
              <a:off x="6243670" y="2811325"/>
              <a:ext cx="3138697" cy="2221017"/>
            </a:xfrm>
            <a:prstGeom prst="rect">
              <a:avLst/>
            </a:prstGeom>
            <a:noFill/>
          </p:spPr>
          <p:txBody>
            <a:bodyPr wrap="square" rtlCol="0">
              <a:spAutoFit/>
            </a:bodyPr>
            <a:lstStyle/>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1.3.1. </a:t>
              </a:r>
            </a:p>
            <a:p>
              <a:pPr algn="ct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Vai</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trò</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của</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C.Mac</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và</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Ph.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Angghen</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18" name="TextBox 17"/>
          <p:cNvSpPr txBox="1"/>
          <p:nvPr/>
        </p:nvSpPr>
        <p:spPr>
          <a:xfrm>
            <a:off x="2565886" y="1404745"/>
            <a:ext cx="6340601" cy="4401205"/>
          </a:xfrm>
          <a:prstGeom prst="rect">
            <a:avLst/>
          </a:prstGeom>
          <a:noFill/>
        </p:spPr>
        <p:txBody>
          <a:bodyPr wrap="square" rtlCol="0">
            <a:spAutoFit/>
          </a:bodyPr>
          <a:lstStyle/>
          <a:p>
            <a:pPr algn="just"/>
            <a:r>
              <a:rPr lang="vi-VN" sz="2800" kern="0" dirty="0">
                <a:solidFill>
                  <a:srgbClr val="000000"/>
                </a:solidFill>
              </a:rPr>
              <a:t>Trên cơ sở kế thừa các giá trị khoa học trong kho tàng tư tưởng - lý luận của nhân loại, quan sát, phân tích với một tinh thần khoa học những sự kiện đang diễn ra… đã cho phép các ông từng bước phát triển học thuyết của mình, đưa các giá trị tư tưởng lý luận, trong đó tư tưởng xã hội chủ nghĩa, phát triển lên một trình độ mới về chất- chủ nghĩa xã hội khoa học.</a:t>
            </a:r>
          </a:p>
        </p:txBody>
      </p:sp>
      <p:sp>
        <p:nvSpPr>
          <p:cNvPr id="13" name="Title 1"/>
          <p:cNvSpPr txBox="1"/>
          <p:nvPr/>
        </p:nvSpPr>
        <p:spPr>
          <a:xfrm>
            <a:off x="2345968" y="113997"/>
            <a:ext cx="4743601" cy="753355"/>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800" dirty="0">
                <a:solidFill>
                  <a:srgbClr val="FF0000"/>
                </a:solidFill>
                <a:effectLst>
                  <a:outerShdw blurRad="38100" dist="38100" dir="2700000" algn="tl">
                    <a:srgbClr val="000000">
                      <a:alpha val="43137"/>
                    </a:srgbClr>
                  </a:outerShdw>
                </a:effectLst>
                <a:latin typeface="+mn-lt"/>
              </a:rPr>
              <a:t>1.1. </a:t>
            </a:r>
            <a:r>
              <a:rPr lang="nl-NL" sz="2800" dirty="0" err="1">
                <a:solidFill>
                  <a:srgbClr val="FF0000"/>
                </a:solidFill>
                <a:latin typeface="+mn-lt"/>
              </a:rPr>
              <a:t>Hoàn</a:t>
            </a:r>
            <a:r>
              <a:rPr lang="nl-NL" sz="2800" dirty="0">
                <a:solidFill>
                  <a:srgbClr val="FF0000"/>
                </a:solidFill>
                <a:latin typeface="+mn-lt"/>
              </a:rPr>
              <a:t> </a:t>
            </a:r>
            <a:r>
              <a:rPr lang="nl-NL" sz="2800" dirty="0" err="1">
                <a:solidFill>
                  <a:srgbClr val="FF0000"/>
                </a:solidFill>
                <a:latin typeface="+mn-lt"/>
              </a:rPr>
              <a:t>cảnh</a:t>
            </a:r>
            <a:r>
              <a:rPr lang="nl-NL" sz="2800" dirty="0">
                <a:solidFill>
                  <a:srgbClr val="FF0000"/>
                </a:solidFill>
                <a:latin typeface="+mn-lt"/>
              </a:rPr>
              <a:t> </a:t>
            </a:r>
            <a:r>
              <a:rPr lang="nl-NL" sz="2800" dirty="0" err="1">
                <a:solidFill>
                  <a:srgbClr val="FF0000"/>
                </a:solidFill>
                <a:latin typeface="+mn-lt"/>
              </a:rPr>
              <a:t>lịch</a:t>
            </a:r>
            <a:r>
              <a:rPr lang="nl-NL" sz="2800" dirty="0">
                <a:solidFill>
                  <a:srgbClr val="FF0000"/>
                </a:solidFill>
                <a:latin typeface="+mn-lt"/>
              </a:rPr>
              <a:t> </a:t>
            </a:r>
            <a:r>
              <a:rPr lang="nl-NL" sz="2800" dirty="0" err="1">
                <a:solidFill>
                  <a:srgbClr val="FF0000"/>
                </a:solidFill>
                <a:latin typeface="+mn-lt"/>
              </a:rPr>
              <a:t>sử</a:t>
            </a:r>
            <a:r>
              <a:rPr lang="nl-NL" sz="2800" dirty="0">
                <a:solidFill>
                  <a:srgbClr val="FF0000"/>
                </a:solidFill>
                <a:latin typeface="+mn-lt"/>
              </a:rPr>
              <a:t> ra </a:t>
            </a:r>
            <a:r>
              <a:rPr lang="nl-NL" sz="2800" dirty="0" err="1">
                <a:solidFill>
                  <a:srgbClr val="FF0000"/>
                </a:solidFill>
                <a:latin typeface="+mn-lt"/>
              </a:rPr>
              <a:t>đời</a:t>
            </a:r>
            <a:r>
              <a:rPr lang="nl-NL" sz="2800" dirty="0">
                <a:solidFill>
                  <a:srgbClr val="FF0000"/>
                </a:solidFill>
                <a:latin typeface="+mn-lt"/>
              </a:rPr>
              <a:t> CNXHKH</a:t>
            </a:r>
            <a:endParaRPr lang="vi-VN" sz="2800" dirty="0">
              <a:solidFill>
                <a:srgbClr val="FF0000"/>
              </a:solidFill>
              <a:effectLst>
                <a:outerShdw blurRad="38100" dist="38100" dir="2700000" algn="tl">
                  <a:srgbClr val="000000">
                    <a:alpha val="43137"/>
                  </a:srgbClr>
                </a:outerShdw>
              </a:effectLst>
              <a:latin typeface="+mn-lt"/>
            </a:endParaRPr>
          </a:p>
        </p:txBody>
      </p:sp>
      <p:sp>
        <p:nvSpPr>
          <p:cNvPr id="19"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21" name="Group 20"/>
          <p:cNvGrpSpPr/>
          <p:nvPr/>
        </p:nvGrpSpPr>
        <p:grpSpPr>
          <a:xfrm>
            <a:off x="1951150" y="2908764"/>
            <a:ext cx="1052367" cy="515641"/>
            <a:chOff x="4060535" y="3819473"/>
            <a:chExt cx="1052367" cy="515641"/>
          </a:xfrm>
        </p:grpSpPr>
        <p:sp>
          <p:nvSpPr>
            <p:cNvPr id="22" name="Straight Connector 5"/>
            <p:cNvSpPr/>
            <p:nvPr/>
          </p:nvSpPr>
          <p:spPr>
            <a:xfrm rot="20623457">
              <a:off x="4060535" y="4139676"/>
              <a:ext cx="640088" cy="195438"/>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23" name="Group 22"/>
            <p:cNvGrpSpPr/>
            <p:nvPr/>
          </p:nvGrpSpPr>
          <p:grpSpPr>
            <a:xfrm>
              <a:off x="4655702" y="3819473"/>
              <a:ext cx="457200" cy="457200"/>
              <a:chOff x="2282289" y="159569"/>
              <a:chExt cx="1171575" cy="1171575"/>
            </a:xfrm>
          </p:grpSpPr>
          <p:sp>
            <p:nvSpPr>
              <p:cNvPr id="24" name="Oval 23"/>
              <p:cNvSpPr/>
              <p:nvPr/>
            </p:nvSpPr>
            <p:spPr>
              <a:xfrm>
                <a:off x="2282289" y="159569"/>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25"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31" name="Group 30"/>
          <p:cNvGrpSpPr/>
          <p:nvPr/>
        </p:nvGrpSpPr>
        <p:grpSpPr>
          <a:xfrm>
            <a:off x="-164944" y="2286658"/>
            <a:ext cx="2314101" cy="1920240"/>
            <a:chOff x="6163472" y="2729297"/>
            <a:chExt cx="3085468" cy="2560320"/>
          </a:xfrm>
        </p:grpSpPr>
        <p:sp>
          <p:nvSpPr>
            <p:cNvPr id="32" name="Oval 31"/>
            <p:cNvSpPr/>
            <p:nvPr/>
          </p:nvSpPr>
          <p:spPr>
            <a:xfrm>
              <a:off x="6449347" y="2729297"/>
              <a:ext cx="256032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sp>
        <p:sp>
          <p:nvSpPr>
            <p:cNvPr id="34" name="Oval 33"/>
            <p:cNvSpPr/>
            <p:nvPr/>
          </p:nvSpPr>
          <p:spPr>
            <a:xfrm>
              <a:off x="6547518" y="2811325"/>
              <a:ext cx="237744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sp>
        <p:sp>
          <p:nvSpPr>
            <p:cNvPr id="35" name="TextBox 34"/>
            <p:cNvSpPr txBox="1"/>
            <p:nvPr/>
          </p:nvSpPr>
          <p:spPr>
            <a:xfrm>
              <a:off x="6163472" y="3611961"/>
              <a:ext cx="3085468" cy="697627"/>
            </a:xfrm>
            <a:prstGeom prst="rect">
              <a:avLst/>
            </a:prstGeom>
            <a:noFill/>
          </p:spPr>
          <p:txBody>
            <a:bodyPr wrap="square" rtlCol="0">
              <a:spAutoFit/>
            </a:bodyPr>
            <a:lstStyle/>
            <a:p>
              <a:pPr algn="ctr"/>
              <a:r>
                <a:rPr lang="vi-VN" sz="2800" b="1" kern="0" dirty="0">
                  <a:solidFill>
                    <a:srgbClr val="000000"/>
                  </a:solidFill>
                  <a:effectLst>
                    <a:outerShdw blurRad="38100" dist="38100" dir="2700000" algn="tl">
                      <a:srgbClr val="000000">
                        <a:alpha val="43137"/>
                      </a:srgbClr>
                    </a:outerShdw>
                  </a:effectLst>
                  <a:latin typeface="Times New Roman" panose="02020603050405020304"/>
                </a:rPr>
                <a:t>C. Mác</a:t>
              </a:r>
            </a:p>
          </p:txBody>
        </p:sp>
      </p:grpSp>
      <p:sp>
        <p:nvSpPr>
          <p:cNvPr id="44" name="TextBox 43"/>
          <p:cNvSpPr txBox="1"/>
          <p:nvPr/>
        </p:nvSpPr>
        <p:spPr>
          <a:xfrm>
            <a:off x="101558" y="1143954"/>
            <a:ext cx="8080541" cy="954107"/>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1.3.1. Sự chuyển biến lập trường triết học và lập trường chính trị   </a:t>
            </a:r>
          </a:p>
        </p:txBody>
      </p:sp>
      <p:sp>
        <p:nvSpPr>
          <p:cNvPr id="45" name="TextBox 44"/>
          <p:cNvSpPr txBox="1"/>
          <p:nvPr/>
        </p:nvSpPr>
        <p:spPr>
          <a:xfrm>
            <a:off x="2951152" y="2315586"/>
            <a:ext cx="6005783" cy="3539430"/>
          </a:xfrm>
          <a:prstGeom prst="rect">
            <a:avLst/>
          </a:prstGeom>
          <a:noFill/>
        </p:spPr>
        <p:txBody>
          <a:bodyPr wrap="square" rtlCol="0">
            <a:spAutoFit/>
          </a:bodyPr>
          <a:lstStyle/>
          <a:p>
            <a:pPr algn="just"/>
            <a:r>
              <a:rPr lang="vi-VN" sz="2800" kern="0" spc="-150" dirty="0">
                <a:solidFill>
                  <a:srgbClr val="000000"/>
                </a:solidFill>
                <a:latin typeface="Arial" panose="020B0604020202020204" pitchFamily="34" charset="0"/>
                <a:ea typeface="Times New Roman" panose="02020603050405020304" pitchFamily="18" charset="0"/>
                <a:cs typeface="Arial" panose="020B0604020202020204" pitchFamily="34" charset="0"/>
              </a:rPr>
              <a:t>Từ cuối năm 1843 đến 4/1844. C.Mác viết “Góp phần phê phán triết học pháp quyền của Hêghen - Lời nói đầu (1844)”. Ở tác phẩm này thể hiện rõ sự chuyển biến từ thế giới quan duy tâm sang thế giới quan duy vật, từ lập trường dân chủ cách mạng sang lập trường cộng sản chủ nghĩa.</a:t>
            </a:r>
          </a:p>
        </p:txBody>
      </p:sp>
      <p:sp>
        <p:nvSpPr>
          <p:cNvPr id="14"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fill="hold"/>
                                        <p:tgtEl>
                                          <p:spTgt spid="45"/>
                                        </p:tgtEl>
                                        <p:attrNameLst>
                                          <p:attrName>ppt_x</p:attrName>
                                        </p:attrNameLst>
                                      </p:cBhvr>
                                      <p:tavLst>
                                        <p:tav tm="0">
                                          <p:val>
                                            <p:strVal val="#ppt_x"/>
                                          </p:val>
                                        </p:tav>
                                        <p:tav tm="100000">
                                          <p:val>
                                            <p:strVal val="#ppt_x"/>
                                          </p:val>
                                        </p:tav>
                                      </p:tavLst>
                                    </p:anim>
                                    <p:anim calcmode="lin" valueType="num">
                                      <p:cBhvr additive="base">
                                        <p:cTn id="1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1951150" y="2908764"/>
            <a:ext cx="1052367" cy="515641"/>
            <a:chOff x="4060535" y="3819473"/>
            <a:chExt cx="1052367" cy="515641"/>
          </a:xfrm>
        </p:grpSpPr>
        <p:sp>
          <p:nvSpPr>
            <p:cNvPr id="6" name="Straight Connector 5"/>
            <p:cNvSpPr/>
            <p:nvPr/>
          </p:nvSpPr>
          <p:spPr>
            <a:xfrm rot="20623457">
              <a:off x="4060535" y="4139676"/>
              <a:ext cx="640088" cy="195438"/>
            </a:xfrm>
            <a:custGeom>
              <a:avLst/>
              <a:gdLst/>
              <a:ahLst/>
              <a:cxnLst/>
              <a:rect l="0" t="0" r="0" b="0"/>
              <a:pathLst>
                <a:path>
                  <a:moveTo>
                    <a:pt x="0" y="28828"/>
                  </a:moveTo>
                  <a:lnTo>
                    <a:pt x="617111" y="28828"/>
                  </a:lnTo>
                </a:path>
              </a:pathLst>
            </a:custGeom>
          </p:spPr>
          <p:style>
            <a:lnRef idx="1">
              <a:schemeClr val="accent4"/>
            </a:lnRef>
            <a:fillRef idx="2">
              <a:schemeClr val="accent4"/>
            </a:fillRef>
            <a:effectRef idx="1">
              <a:schemeClr val="accent4"/>
            </a:effectRef>
            <a:fontRef idx="minor">
              <a:schemeClr val="dk1"/>
            </a:fontRef>
          </p:style>
        </p:sp>
        <p:sp>
          <p:nvSpPr>
            <p:cNvPr id="8" name="Oval 7"/>
            <p:cNvSpPr/>
            <p:nvPr/>
          </p:nvSpPr>
          <p:spPr>
            <a:xfrm>
              <a:off x="4655702" y="3819473"/>
              <a:ext cx="457200" cy="457200"/>
            </a:xfrm>
            <a:prstGeom prst="ellipse">
              <a:avLst/>
            </a:prstGeom>
          </p:spPr>
          <p:style>
            <a:lnRef idx="1">
              <a:schemeClr val="accent4"/>
            </a:lnRef>
            <a:fillRef idx="2">
              <a:schemeClr val="accent4"/>
            </a:fillRef>
            <a:effectRef idx="1">
              <a:schemeClr val="accent4"/>
            </a:effectRef>
            <a:fontRef idx="minor">
              <a:schemeClr val="dk1"/>
            </a:fontRef>
          </p:style>
        </p:sp>
      </p:grpSp>
      <p:grpSp>
        <p:nvGrpSpPr>
          <p:cNvPr id="10" name="Group 9"/>
          <p:cNvGrpSpPr/>
          <p:nvPr/>
        </p:nvGrpSpPr>
        <p:grpSpPr>
          <a:xfrm>
            <a:off x="-164944" y="2286658"/>
            <a:ext cx="2314101" cy="1920240"/>
            <a:chOff x="6163472" y="2729297"/>
            <a:chExt cx="3085468" cy="2560320"/>
          </a:xfrm>
        </p:grpSpPr>
        <p:sp>
          <p:nvSpPr>
            <p:cNvPr id="11" name="Oval 10"/>
            <p:cNvSpPr/>
            <p:nvPr/>
          </p:nvSpPr>
          <p:spPr>
            <a:xfrm>
              <a:off x="6449347" y="2729297"/>
              <a:ext cx="2560320" cy="2560320"/>
            </a:xfrm>
            <a:prstGeom prst="ellipse">
              <a:avLst/>
            </a:prstGeom>
          </p:spPr>
          <p:style>
            <a:lnRef idx="1">
              <a:schemeClr val="accent4"/>
            </a:lnRef>
            <a:fillRef idx="2">
              <a:schemeClr val="accent4"/>
            </a:fillRef>
            <a:effectRef idx="1">
              <a:schemeClr val="accent4"/>
            </a:effectRef>
            <a:fontRef idx="minor">
              <a:schemeClr val="dk1"/>
            </a:fontRef>
          </p:style>
          <p:txBody>
            <a:bodyPr/>
            <a:lstStyle/>
            <a:p>
              <a:endParaRPr lang="en-US" dirty="0"/>
            </a:p>
          </p:txBody>
        </p:sp>
        <p:sp>
          <p:nvSpPr>
            <p:cNvPr id="12" name="Oval 11"/>
            <p:cNvSpPr/>
            <p:nvPr/>
          </p:nvSpPr>
          <p:spPr>
            <a:xfrm>
              <a:off x="6547518" y="2811325"/>
              <a:ext cx="2377440" cy="2377440"/>
            </a:xfrm>
            <a:prstGeom prst="ellipse">
              <a:avLst/>
            </a:prstGeom>
            <a:solidFill>
              <a:srgbClr val="FFFFFF">
                <a:alpha val="90000"/>
                <a:hueOff val="0"/>
                <a:satOff val="0"/>
                <a:lumOff val="0"/>
                <a:alphaOff val="0"/>
              </a:srgbClr>
            </a:solidFill>
            <a:ln w="9525" cap="flat" cmpd="sng" algn="ctr">
              <a:solidFill>
                <a:schemeClr val="accent6">
                  <a:lumMod val="75000"/>
                </a:schemeClr>
              </a:solidFill>
              <a:prstDash val="solid"/>
            </a:ln>
            <a:effectLst/>
            <a:scene3d>
              <a:camera prst="orthographicFront"/>
              <a:lightRig rig="chilly" dir="t"/>
            </a:scene3d>
            <a:sp3d z="12700" extrusionH="1700" prstMaterial="dkEdge">
              <a:bevelT w="25400" h="6350" prst="softRound"/>
              <a:bevelB w="0" h="0" prst="convex"/>
            </a:sp3d>
          </p:spPr>
        </p:sp>
        <p:sp>
          <p:nvSpPr>
            <p:cNvPr id="13" name="TextBox 12"/>
            <p:cNvSpPr txBox="1"/>
            <p:nvPr/>
          </p:nvSpPr>
          <p:spPr>
            <a:xfrm>
              <a:off x="6163472" y="3611961"/>
              <a:ext cx="3085468" cy="697627"/>
            </a:xfrm>
            <a:prstGeom prst="rect">
              <a:avLst/>
            </a:prstGeom>
            <a:noFill/>
            <a:ln>
              <a:noFill/>
            </a:ln>
          </p:spPr>
          <p:txBody>
            <a:bodyPr wrap="square" rtlCol="0">
              <a:spAutoFit/>
            </a:bodyPr>
            <a:lstStyle/>
            <a:p>
              <a:pPr algn="ctr"/>
              <a:r>
                <a:rPr lang="vi-VN" sz="2800" b="1" kern="0" dirty="0">
                  <a:solidFill>
                    <a:srgbClr val="000000"/>
                  </a:solidFill>
                  <a:effectLst>
                    <a:outerShdw blurRad="38100" dist="38100" dir="2700000" algn="tl">
                      <a:srgbClr val="000000">
                        <a:alpha val="43137"/>
                      </a:srgbClr>
                    </a:outerShdw>
                  </a:effectLst>
                  <a:latin typeface="Times New Roman" panose="02020603050405020304"/>
                </a:rPr>
                <a:t>Ph.Ăngghen </a:t>
              </a:r>
            </a:p>
          </p:txBody>
        </p:sp>
      </p:grpSp>
      <p:sp>
        <p:nvSpPr>
          <p:cNvPr id="15" name="TextBox 14"/>
          <p:cNvSpPr txBox="1"/>
          <p:nvPr/>
        </p:nvSpPr>
        <p:spPr>
          <a:xfrm>
            <a:off x="2951152" y="2315586"/>
            <a:ext cx="6005783" cy="1815882"/>
          </a:xfrm>
          <a:prstGeom prst="rect">
            <a:avLst/>
          </a:prstGeom>
          <a:noFill/>
        </p:spPr>
        <p:txBody>
          <a:bodyPr wrap="square" rtlCol="0">
            <a:spAutoFit/>
          </a:bodyPr>
          <a:lstStyle/>
          <a:p>
            <a:pPr algn="just"/>
            <a:r>
              <a:rPr lang="vi-VN" sz="2800" kern="0" spc="-150" dirty="0">
                <a:solidFill>
                  <a:srgbClr val="000000"/>
                </a:solidFill>
                <a:ea typeface="Times New Roman" panose="02020603050405020304" pitchFamily="18" charset="0"/>
              </a:rPr>
              <a:t>Chuyển biến từ thế giới quan duy tâm sang thế giới quan duy vật, từ lập trường dân chủ cách mạng sang lập trường cộng sản chủ nghĩa.</a:t>
            </a:r>
          </a:p>
        </p:txBody>
      </p:sp>
      <p:sp>
        <p:nvSpPr>
          <p:cNvPr id="16"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TextBox 16"/>
          <p:cNvSpPr txBox="1"/>
          <p:nvPr/>
        </p:nvSpPr>
        <p:spPr>
          <a:xfrm>
            <a:off x="101558" y="1143954"/>
            <a:ext cx="8080541" cy="954107"/>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1.3.1. Sự chuyển biến lập trường triết học và lập trường chính trị   </a:t>
            </a:r>
          </a:p>
        </p:txBody>
      </p:sp>
      <p:sp>
        <p:nvSpPr>
          <p:cNvPr id="14"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1740052" y="2233616"/>
            <a:ext cx="1045758" cy="480835"/>
            <a:chOff x="4127180" y="3828232"/>
            <a:chExt cx="1045758" cy="480835"/>
          </a:xfrm>
        </p:grpSpPr>
        <p:sp>
          <p:nvSpPr>
            <p:cNvPr id="6" name="Straight Connector 5"/>
            <p:cNvSpPr/>
            <p:nvPr/>
          </p:nvSpPr>
          <p:spPr>
            <a:xfrm rot="19682323">
              <a:off x="4127180" y="4251411"/>
              <a:ext cx="617111" cy="57656"/>
            </a:xfrm>
            <a:custGeom>
              <a:avLst/>
              <a:gdLst/>
              <a:ahLst/>
              <a:cxnLst/>
              <a:rect l="0" t="0" r="0" b="0"/>
              <a:pathLst>
                <a:path>
                  <a:moveTo>
                    <a:pt x="0" y="28828"/>
                  </a:moveTo>
                  <a:lnTo>
                    <a:pt x="617111" y="28828"/>
                  </a:lnTo>
                </a:path>
              </a:pathLst>
            </a:custGeom>
          </p:spPr>
          <p:style>
            <a:lnRef idx="2">
              <a:schemeClr val="accent3"/>
            </a:lnRef>
            <a:fillRef idx="0">
              <a:schemeClr val="accent3"/>
            </a:fillRef>
            <a:effectRef idx="1">
              <a:schemeClr val="accent3"/>
            </a:effectRef>
            <a:fontRef idx="minor">
              <a:schemeClr val="tx1"/>
            </a:fontRef>
          </p:style>
        </p:sp>
        <p:sp>
          <p:nvSpPr>
            <p:cNvPr id="8" name="Oval 7"/>
            <p:cNvSpPr/>
            <p:nvPr/>
          </p:nvSpPr>
          <p:spPr>
            <a:xfrm>
              <a:off x="4715738" y="3828232"/>
              <a:ext cx="457200" cy="457200"/>
            </a:xfrm>
            <a:prstGeom prst="ellipse">
              <a:avLst/>
            </a:prstGeom>
          </p:spPr>
          <p:style>
            <a:lnRef idx="0">
              <a:schemeClr val="accent3"/>
            </a:lnRef>
            <a:fillRef idx="3">
              <a:schemeClr val="accent3"/>
            </a:fillRef>
            <a:effectRef idx="3">
              <a:schemeClr val="accent3"/>
            </a:effectRef>
            <a:fontRef idx="minor">
              <a:schemeClr val="lt1"/>
            </a:fontRef>
          </p:style>
        </p:sp>
      </p:grpSp>
      <p:grpSp>
        <p:nvGrpSpPr>
          <p:cNvPr id="10" name="Group 9"/>
          <p:cNvGrpSpPr/>
          <p:nvPr/>
        </p:nvGrpSpPr>
        <p:grpSpPr>
          <a:xfrm>
            <a:off x="1618400" y="4149457"/>
            <a:ext cx="980864" cy="593522"/>
            <a:chOff x="4158406" y="5586557"/>
            <a:chExt cx="980864" cy="593522"/>
          </a:xfrm>
        </p:grpSpPr>
        <p:sp>
          <p:nvSpPr>
            <p:cNvPr id="11" name="Straight Connector 3"/>
            <p:cNvSpPr/>
            <p:nvPr/>
          </p:nvSpPr>
          <p:spPr>
            <a:xfrm rot="2561600">
              <a:off x="4158406" y="5586557"/>
              <a:ext cx="617111" cy="45719"/>
            </a:xfrm>
            <a:custGeom>
              <a:avLst/>
              <a:gdLst/>
              <a:ahLst/>
              <a:cxnLst/>
              <a:rect l="0" t="0" r="0" b="0"/>
              <a:pathLst>
                <a:path>
                  <a:moveTo>
                    <a:pt x="0" y="28828"/>
                  </a:moveTo>
                  <a:lnTo>
                    <a:pt x="617111" y="28828"/>
                  </a:lnTo>
                </a:path>
              </a:pathLst>
            </a:custGeom>
          </p:spPr>
          <p:style>
            <a:lnRef idx="3">
              <a:schemeClr val="accent3"/>
            </a:lnRef>
            <a:fillRef idx="0">
              <a:schemeClr val="accent3"/>
            </a:fillRef>
            <a:effectRef idx="2">
              <a:schemeClr val="accent3"/>
            </a:effectRef>
            <a:fontRef idx="minor">
              <a:schemeClr val="tx1"/>
            </a:fontRef>
          </p:style>
        </p:sp>
        <p:sp>
          <p:nvSpPr>
            <p:cNvPr id="13" name="Oval 12"/>
            <p:cNvSpPr/>
            <p:nvPr/>
          </p:nvSpPr>
          <p:spPr>
            <a:xfrm>
              <a:off x="4682070" y="5722879"/>
              <a:ext cx="457200" cy="457200"/>
            </a:xfrm>
            <a:prstGeom prst="ellipse">
              <a:avLst/>
            </a:prstGeom>
          </p:spPr>
          <p:style>
            <a:lnRef idx="1">
              <a:schemeClr val="accent3"/>
            </a:lnRef>
            <a:fillRef idx="3">
              <a:schemeClr val="accent3"/>
            </a:fillRef>
            <a:effectRef idx="2">
              <a:schemeClr val="accent3"/>
            </a:effectRef>
            <a:fontRef idx="minor">
              <a:schemeClr val="lt1"/>
            </a:fontRef>
          </p:style>
        </p:sp>
      </p:grpSp>
      <p:grpSp>
        <p:nvGrpSpPr>
          <p:cNvPr id="15" name="Group 14"/>
          <p:cNvGrpSpPr/>
          <p:nvPr/>
        </p:nvGrpSpPr>
        <p:grpSpPr>
          <a:xfrm>
            <a:off x="-178393" y="2409878"/>
            <a:ext cx="2314101" cy="1920240"/>
            <a:chOff x="6160181" y="2729297"/>
            <a:chExt cx="3085468" cy="2560320"/>
          </a:xfrm>
        </p:grpSpPr>
        <p:sp>
          <p:nvSpPr>
            <p:cNvPr id="16" name="Oval 15"/>
            <p:cNvSpPr/>
            <p:nvPr/>
          </p:nvSpPr>
          <p:spPr>
            <a:xfrm>
              <a:off x="6449347" y="2729297"/>
              <a:ext cx="2560320" cy="2560320"/>
            </a:xfrm>
            <a:prstGeom prst="ellipse">
              <a:avLst/>
            </a:prstGeom>
          </p:spPr>
          <p:style>
            <a:lnRef idx="0">
              <a:schemeClr val="accent3"/>
            </a:lnRef>
            <a:fillRef idx="3">
              <a:schemeClr val="accent3"/>
            </a:fillRef>
            <a:effectRef idx="3">
              <a:schemeClr val="accent3"/>
            </a:effectRef>
            <a:fontRef idx="minor">
              <a:schemeClr val="lt1"/>
            </a:fontRef>
          </p:style>
        </p:sp>
        <p:sp>
          <p:nvSpPr>
            <p:cNvPr id="17" name="Oval 16"/>
            <p:cNvSpPr/>
            <p:nvPr/>
          </p:nvSpPr>
          <p:spPr>
            <a:xfrm>
              <a:off x="6547518" y="2811325"/>
              <a:ext cx="237744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sp>
        <p:sp>
          <p:nvSpPr>
            <p:cNvPr id="18" name="TextBox 17"/>
            <p:cNvSpPr txBox="1"/>
            <p:nvPr/>
          </p:nvSpPr>
          <p:spPr>
            <a:xfrm>
              <a:off x="6160181" y="3091634"/>
              <a:ext cx="3085468" cy="1846660"/>
            </a:xfrm>
            <a:prstGeom prst="rect">
              <a:avLst/>
            </a:prstGeom>
            <a:noFill/>
          </p:spPr>
          <p:txBody>
            <a:bodyPr wrap="square" rtlCol="0">
              <a:spAutoFit/>
            </a:bodyPr>
            <a:lstStyle/>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 C.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Mác</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p>
            <a:p>
              <a:pPr algn="ctr"/>
              <a:r>
                <a:rPr lang="en-US" sz="2800" b="1" kern="0" dirty="0">
                  <a:solidFill>
                    <a:srgbClr val="000000"/>
                  </a:solidFill>
                  <a:effectLst>
                    <a:outerShdw blurRad="38100" dist="38100" dir="2700000" algn="tl">
                      <a:srgbClr val="000000">
                        <a:alpha val="43137"/>
                      </a:srgbClr>
                    </a:outerShdw>
                  </a:effectLst>
                  <a:latin typeface="Times New Roman" panose="02020603050405020304"/>
                </a:rPr>
                <a:t>– Ph.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Ăngghen</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19" name="TextBox 18"/>
          <p:cNvSpPr txBox="1"/>
          <p:nvPr/>
        </p:nvSpPr>
        <p:spPr>
          <a:xfrm>
            <a:off x="2837305" y="2220104"/>
            <a:ext cx="5846671" cy="523220"/>
          </a:xfrm>
          <a:prstGeom prst="rect">
            <a:avLst/>
          </a:prstGeom>
          <a:noFill/>
        </p:spPr>
        <p:txBody>
          <a:bodyPr wrap="square" rtlCol="0">
            <a:spAutoFit/>
          </a:bodyPr>
          <a:lstStyle/>
          <a:p>
            <a:pPr algn="just"/>
            <a:r>
              <a:rPr lang="en-US" sz="2800" kern="0" dirty="0" err="1">
                <a:solidFill>
                  <a:srgbClr val="000000"/>
                </a:solidFill>
                <a:latin typeface="Arial" panose="020B0604020202020204" pitchFamily="34" charset="0"/>
                <a:cs typeface="Arial" panose="020B0604020202020204" pitchFamily="34" charset="0"/>
              </a:rPr>
              <a:t>Chủ</a:t>
            </a:r>
            <a:r>
              <a:rPr lang="en-US" sz="2800" kern="0" dirty="0">
                <a:solidFill>
                  <a:srgbClr val="000000"/>
                </a:solidFill>
                <a:latin typeface="Arial" panose="020B0604020202020204" pitchFamily="34" charset="0"/>
                <a:cs typeface="Arial" panose="020B0604020202020204" pitchFamily="34" charset="0"/>
              </a:rPr>
              <a:t> </a:t>
            </a:r>
            <a:r>
              <a:rPr lang="en-US" sz="2800" kern="0" dirty="0" err="1">
                <a:solidFill>
                  <a:srgbClr val="000000"/>
                </a:solidFill>
                <a:latin typeface="Arial" panose="020B0604020202020204" pitchFamily="34" charset="0"/>
                <a:cs typeface="Arial" panose="020B0604020202020204" pitchFamily="34" charset="0"/>
              </a:rPr>
              <a:t>nghĩa</a:t>
            </a:r>
            <a:r>
              <a:rPr lang="en-US" sz="2800" kern="0" dirty="0">
                <a:solidFill>
                  <a:srgbClr val="000000"/>
                </a:solidFill>
                <a:latin typeface="Arial" panose="020B0604020202020204" pitchFamily="34" charset="0"/>
                <a:cs typeface="Arial" panose="020B0604020202020204" pitchFamily="34" charset="0"/>
              </a:rPr>
              <a:t> </a:t>
            </a:r>
            <a:r>
              <a:rPr lang="en-US" sz="2800" kern="0" dirty="0" err="1">
                <a:solidFill>
                  <a:srgbClr val="000000"/>
                </a:solidFill>
                <a:latin typeface="Arial" panose="020B0604020202020204" pitchFamily="34" charset="0"/>
                <a:cs typeface="Arial" panose="020B0604020202020204" pitchFamily="34" charset="0"/>
              </a:rPr>
              <a:t>duy</a:t>
            </a:r>
            <a:r>
              <a:rPr lang="en-US" sz="2800" kern="0" dirty="0">
                <a:solidFill>
                  <a:srgbClr val="000000"/>
                </a:solidFill>
                <a:latin typeface="Arial" panose="020B0604020202020204" pitchFamily="34" charset="0"/>
                <a:cs typeface="Arial" panose="020B0604020202020204" pitchFamily="34" charset="0"/>
              </a:rPr>
              <a:t> </a:t>
            </a:r>
            <a:r>
              <a:rPr lang="en-US" sz="2800" kern="0" dirty="0" err="1">
                <a:solidFill>
                  <a:srgbClr val="000000"/>
                </a:solidFill>
                <a:latin typeface="Arial" panose="020B0604020202020204" pitchFamily="34" charset="0"/>
                <a:cs typeface="Arial" panose="020B0604020202020204" pitchFamily="34" charset="0"/>
              </a:rPr>
              <a:t>vật</a:t>
            </a:r>
            <a:r>
              <a:rPr lang="en-US" sz="2800" kern="0" dirty="0">
                <a:solidFill>
                  <a:srgbClr val="000000"/>
                </a:solidFill>
                <a:latin typeface="Arial" panose="020B0604020202020204" pitchFamily="34" charset="0"/>
                <a:cs typeface="Arial" panose="020B0604020202020204" pitchFamily="34" charset="0"/>
              </a:rPr>
              <a:t> </a:t>
            </a:r>
            <a:r>
              <a:rPr lang="en-US" sz="2800" kern="0" dirty="0" err="1">
                <a:solidFill>
                  <a:srgbClr val="000000"/>
                </a:solidFill>
                <a:latin typeface="Arial" panose="020B0604020202020204" pitchFamily="34" charset="0"/>
                <a:cs typeface="Arial" panose="020B0604020202020204" pitchFamily="34" charset="0"/>
              </a:rPr>
              <a:t>lịch</a:t>
            </a:r>
            <a:r>
              <a:rPr lang="en-US" sz="2800" kern="0" dirty="0">
                <a:solidFill>
                  <a:srgbClr val="000000"/>
                </a:solidFill>
                <a:latin typeface="Arial" panose="020B0604020202020204" pitchFamily="34" charset="0"/>
                <a:cs typeface="Arial" panose="020B0604020202020204" pitchFamily="34" charset="0"/>
              </a:rPr>
              <a:t> </a:t>
            </a:r>
            <a:r>
              <a:rPr lang="en-US" sz="2800" kern="0" dirty="0" err="1">
                <a:solidFill>
                  <a:srgbClr val="000000"/>
                </a:solidFill>
                <a:latin typeface="Arial" panose="020B0604020202020204" pitchFamily="34" charset="0"/>
                <a:cs typeface="Arial" panose="020B0604020202020204" pitchFamily="34" charset="0"/>
              </a:rPr>
              <a:t>sử</a:t>
            </a:r>
            <a:endParaRPr lang="vi-VN" sz="2800" kern="0" dirty="0">
              <a:solidFill>
                <a:srgbClr val="000000"/>
              </a:solidFill>
              <a:latin typeface="Arial" panose="020B0604020202020204" pitchFamily="34" charset="0"/>
              <a:cs typeface="Arial" panose="020B0604020202020204" pitchFamily="34" charset="0"/>
            </a:endParaRPr>
          </a:p>
        </p:txBody>
      </p:sp>
      <p:sp>
        <p:nvSpPr>
          <p:cNvPr id="20" name="TextBox 19"/>
          <p:cNvSpPr txBox="1"/>
          <p:nvPr/>
        </p:nvSpPr>
        <p:spPr>
          <a:xfrm>
            <a:off x="2557210" y="4172317"/>
            <a:ext cx="6350762" cy="954107"/>
          </a:xfrm>
          <a:prstGeom prst="rect">
            <a:avLst/>
          </a:prstGeom>
          <a:noFill/>
        </p:spPr>
        <p:txBody>
          <a:bodyPr wrap="square" rtlCol="0">
            <a:spAutoFit/>
          </a:bodyPr>
          <a:lstStyle/>
          <a:p>
            <a:pPr algn="just"/>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Học</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thuyết</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về</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sứ</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mệnh</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lịch</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sử</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toàn</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thế</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giới</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của</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giai</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cấp</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công</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nhân</a:t>
            </a:r>
            <a:endPar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grpSp>
        <p:nvGrpSpPr>
          <p:cNvPr id="21" name="Group 20"/>
          <p:cNvGrpSpPr/>
          <p:nvPr/>
        </p:nvGrpSpPr>
        <p:grpSpPr>
          <a:xfrm>
            <a:off x="1921671" y="3213965"/>
            <a:ext cx="1070887" cy="457200"/>
            <a:chOff x="4052922" y="3757227"/>
            <a:chExt cx="1070887" cy="457200"/>
          </a:xfrm>
        </p:grpSpPr>
        <p:sp>
          <p:nvSpPr>
            <p:cNvPr id="22" name="Straight Connector 5"/>
            <p:cNvSpPr/>
            <p:nvPr/>
          </p:nvSpPr>
          <p:spPr>
            <a:xfrm>
              <a:off x="4052922" y="3993271"/>
              <a:ext cx="598188" cy="114638"/>
            </a:xfrm>
            <a:custGeom>
              <a:avLst/>
              <a:gdLst/>
              <a:ahLst/>
              <a:cxnLst/>
              <a:rect l="0" t="0" r="0" b="0"/>
              <a:pathLst>
                <a:path>
                  <a:moveTo>
                    <a:pt x="0" y="28828"/>
                  </a:moveTo>
                  <a:lnTo>
                    <a:pt x="617111" y="28828"/>
                  </a:lnTo>
                </a:path>
              </a:pathLst>
            </a:custGeom>
          </p:spPr>
          <p:style>
            <a:lnRef idx="3">
              <a:schemeClr val="accent3"/>
            </a:lnRef>
            <a:fillRef idx="0">
              <a:schemeClr val="accent3"/>
            </a:fillRef>
            <a:effectRef idx="2">
              <a:schemeClr val="accent3"/>
            </a:effectRef>
            <a:fontRef idx="minor">
              <a:schemeClr val="tx1"/>
            </a:fontRef>
          </p:style>
        </p:sp>
        <p:sp>
          <p:nvSpPr>
            <p:cNvPr id="24" name="Oval 23"/>
            <p:cNvSpPr/>
            <p:nvPr/>
          </p:nvSpPr>
          <p:spPr>
            <a:xfrm>
              <a:off x="4666609" y="3757227"/>
              <a:ext cx="457200" cy="457200"/>
            </a:xfrm>
            <a:prstGeom prst="ellipse">
              <a:avLst/>
            </a:prstGeom>
          </p:spPr>
          <p:style>
            <a:lnRef idx="1">
              <a:schemeClr val="accent3"/>
            </a:lnRef>
            <a:fillRef idx="3">
              <a:schemeClr val="accent3"/>
            </a:fillRef>
            <a:effectRef idx="2">
              <a:schemeClr val="accent3"/>
            </a:effectRef>
            <a:fontRef idx="minor">
              <a:schemeClr val="lt1"/>
            </a:fontRef>
          </p:style>
        </p:sp>
      </p:grpSp>
      <p:sp>
        <p:nvSpPr>
          <p:cNvPr id="26" name="TextBox 25"/>
          <p:cNvSpPr txBox="1"/>
          <p:nvPr/>
        </p:nvSpPr>
        <p:spPr>
          <a:xfrm>
            <a:off x="3008057" y="3159903"/>
            <a:ext cx="6145348" cy="523220"/>
          </a:xfrm>
          <a:prstGeom prst="rect">
            <a:avLst/>
          </a:prstGeom>
          <a:noFill/>
        </p:spPr>
        <p:txBody>
          <a:bodyPr wrap="square" rtlCol="0">
            <a:spAutoFit/>
          </a:bodyPr>
          <a:lstStyle/>
          <a:p>
            <a:pPr algn="just"/>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Học</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thuyết</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giá</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trị</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thặng</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dư</a:t>
            </a:r>
            <a:endParaRPr lang="vi-VN" sz="2800" kern="0" dirty="0">
              <a:solidFill>
                <a:srgbClr val="000000"/>
              </a:solidFill>
              <a:latin typeface="Arial" panose="020B0604020202020204" pitchFamily="34" charset="0"/>
              <a:cs typeface="Arial" panose="020B0604020202020204" pitchFamily="34" charset="0"/>
            </a:endParaRPr>
          </a:p>
        </p:txBody>
      </p:sp>
      <p:sp>
        <p:nvSpPr>
          <p:cNvPr id="27" name="TextBox 26"/>
          <p:cNvSpPr txBox="1"/>
          <p:nvPr/>
        </p:nvSpPr>
        <p:spPr>
          <a:xfrm>
            <a:off x="101558" y="1143954"/>
            <a:ext cx="8946526" cy="492443"/>
          </a:xfrm>
          <a:prstGeom prst="rect">
            <a:avLst/>
          </a:prstGeom>
          <a:noFill/>
        </p:spPr>
        <p:txBody>
          <a:bodyPr wrap="square" rtlCol="0">
            <a:spAutoFit/>
          </a:bodyPr>
          <a:lstStyle/>
          <a:p>
            <a:pPr algn="just"/>
            <a:r>
              <a:rPr lang="vi-VN" sz="2600" b="1" kern="0" dirty="0">
                <a:solidFill>
                  <a:srgbClr val="0070C0"/>
                </a:solidFill>
                <a:ea typeface="Times New Roman" panose="02020603050405020304" pitchFamily="18" charset="0"/>
              </a:rPr>
              <a:t>1.3.2. Ba phát kiến vĩ đại của C.Mác và Ph.Ăngghen </a:t>
            </a:r>
          </a:p>
        </p:txBody>
      </p:sp>
      <p:sp>
        <p:nvSpPr>
          <p:cNvPr id="23"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5"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8776" y="2284887"/>
            <a:ext cx="2420726" cy="3338391"/>
          </a:xfrm>
          <a:prstGeom prst="rect">
            <a:avLst/>
          </a:prstGeom>
          <a:effectLst>
            <a:outerShdw blurRad="50800" dist="38100" dir="16200000" rotWithShape="0">
              <a:prstClr val="black">
                <a:alpha val="40000"/>
              </a:prstClr>
            </a:outerShdw>
          </a:effectLst>
        </p:spPr>
      </p:pic>
      <p:sp>
        <p:nvSpPr>
          <p:cNvPr id="7" name="Rectangle 6"/>
          <p:cNvSpPr/>
          <p:nvPr/>
        </p:nvSpPr>
        <p:spPr>
          <a:xfrm>
            <a:off x="3194462" y="2397793"/>
            <a:ext cx="5489515" cy="1815882"/>
          </a:xfrm>
          <a:prstGeom prst="rect">
            <a:avLst/>
          </a:prstGeom>
        </p:spPr>
        <p:txBody>
          <a:bodyPr wrap="square">
            <a:spAutoFit/>
          </a:bodyPr>
          <a:lstStyle/>
          <a:p>
            <a:pPr algn="just"/>
            <a:r>
              <a:rPr lang="vi-VN" sz="2800" dirty="0">
                <a:ea typeface="Calibri" panose="020F0502020204030204" pitchFamily="34" charset="0"/>
              </a:rPr>
              <a:t>“Tuyên ngôn của Đảng Cộng sản” (24/2/1848) là </a:t>
            </a:r>
            <a:r>
              <a:rPr lang="vi-VN" sz="2800" b="1" i="1" dirty="0">
                <a:ea typeface="Calibri" panose="020F0502020204030204" pitchFamily="34" charset="0"/>
              </a:rPr>
              <a:t>tác phẩm kinh điển </a:t>
            </a:r>
            <a:r>
              <a:rPr lang="vi-VN" sz="2800" dirty="0">
                <a:ea typeface="Calibri" panose="020F0502020204030204" pitchFamily="34" charset="0"/>
              </a:rPr>
              <a:t>chủ yếu của chủ nghĩa xã hội khoa học. </a:t>
            </a:r>
            <a:endParaRPr lang="en-US" sz="2800" dirty="0"/>
          </a:p>
        </p:txBody>
      </p:sp>
      <p:sp>
        <p:nvSpPr>
          <p:cNvPr id="8"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Box 9"/>
          <p:cNvSpPr txBox="1"/>
          <p:nvPr/>
        </p:nvSpPr>
        <p:spPr>
          <a:xfrm>
            <a:off x="98736" y="1020966"/>
            <a:ext cx="8000235" cy="954107"/>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1.3.3. Tuyên ngôn của Đảng Cộng sản đánh dấu sự ra đời của chủ nghĩa xã hội khoa học </a:t>
            </a: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2344598" y="128882"/>
            <a:ext cx="5196240" cy="753355"/>
          </a:xfrm>
        </p:spPr>
        <p:txBody>
          <a:bodyPr>
            <a:noAutofit/>
          </a:bodyPr>
          <a:lstStyle/>
          <a:p>
            <a:pPr algn="ctr"/>
            <a:r>
              <a:rPr lang="vi-VN" sz="3200" b="1" dirty="0">
                <a:solidFill>
                  <a:srgbClr val="FF0000"/>
                </a:solidFill>
                <a:effectLst>
                  <a:outerShdw blurRad="38100" dist="38100" dir="2700000" algn="tl">
                    <a:srgbClr val="000000">
                      <a:alpha val="43137"/>
                    </a:srgbClr>
                  </a:outerShdw>
                </a:effectLst>
                <a:latin typeface="+mn-lt"/>
              </a:rPr>
              <a:t>GIỚI THIỆU CHUNG</a:t>
            </a:r>
          </a:p>
        </p:txBody>
      </p:sp>
      <p:sp>
        <p:nvSpPr>
          <p:cNvPr id="18" name="Block Arc 17"/>
          <p:cNvSpPr/>
          <p:nvPr/>
        </p:nvSpPr>
        <p:spPr>
          <a:xfrm>
            <a:off x="-4659313" y="685350"/>
            <a:ext cx="6092826" cy="6094413"/>
          </a:xfrm>
          <a:prstGeom prst="blockArc">
            <a:avLst>
              <a:gd name="adj1" fmla="val 18132914"/>
              <a:gd name="adj2" fmla="val 3480185"/>
              <a:gd name="adj3" fmla="val 0"/>
            </a:avLst>
          </a:prstGeom>
          <a:solidFill>
            <a:srgbClr val="7030A0"/>
          </a:solidFill>
          <a:ln>
            <a:solidFill>
              <a:srgbClr val="7030A0"/>
            </a:solidFill>
          </a:ln>
        </p:spPr>
        <p:style>
          <a:lnRef idx="2">
            <a:schemeClr val="accent6">
              <a:hueOff val="0"/>
              <a:satOff val="0"/>
              <a:lumOff val="0"/>
              <a:alphaOff val="0"/>
            </a:schemeClr>
          </a:lnRef>
          <a:fillRef idx="0">
            <a:schemeClr val="accent6">
              <a:tint val="90000"/>
              <a:hueOff val="0"/>
              <a:satOff val="0"/>
              <a:lumOff val="0"/>
              <a:alphaOff val="0"/>
            </a:schemeClr>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9" name="Group 18"/>
          <p:cNvGrpSpPr/>
          <p:nvPr/>
        </p:nvGrpSpPr>
        <p:grpSpPr bwMode="auto">
          <a:xfrm>
            <a:off x="519113" y="1381790"/>
            <a:ext cx="8263448" cy="1131888"/>
            <a:chOff x="519113" y="1939925"/>
            <a:chExt cx="8105775" cy="1131888"/>
          </a:xfrm>
        </p:grpSpPr>
        <p:sp>
          <p:nvSpPr>
            <p:cNvPr id="20" name="Freeform 19"/>
            <p:cNvSpPr/>
            <p:nvPr/>
          </p:nvSpPr>
          <p:spPr>
            <a:xfrm>
              <a:off x="1085850" y="2052638"/>
              <a:ext cx="7539038" cy="904875"/>
            </a:xfrm>
            <a:custGeom>
              <a:avLst/>
              <a:gdLst>
                <a:gd name="connsiteX0" fmla="*/ 0 w 7538938"/>
                <a:gd name="connsiteY0" fmla="*/ 0 h 905192"/>
                <a:gd name="connsiteX1" fmla="*/ 7538938 w 7538938"/>
                <a:gd name="connsiteY1" fmla="*/ 0 h 905192"/>
                <a:gd name="connsiteX2" fmla="*/ 7538938 w 7538938"/>
                <a:gd name="connsiteY2" fmla="*/ 905192 h 905192"/>
                <a:gd name="connsiteX3" fmla="*/ 0 w 7538938"/>
                <a:gd name="connsiteY3" fmla="*/ 905192 h 905192"/>
                <a:gd name="connsiteX4" fmla="*/ 0 w 7538938"/>
                <a:gd name="connsiteY4" fmla="*/ 0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8938" h="905192">
                  <a:moveTo>
                    <a:pt x="0" y="0"/>
                  </a:moveTo>
                  <a:lnTo>
                    <a:pt x="7538938" y="0"/>
                  </a:lnTo>
                  <a:lnTo>
                    <a:pt x="7538938" y="905192"/>
                  </a:lnTo>
                  <a:lnTo>
                    <a:pt x="0" y="905192"/>
                  </a:lnTo>
                  <a:lnTo>
                    <a:pt x="0" y="0"/>
                  </a:lnTo>
                  <a:close/>
                </a:path>
              </a:pathLst>
            </a:custGeom>
          </p:spPr>
          <p:style>
            <a:lnRef idx="0">
              <a:schemeClr val="accent2"/>
            </a:lnRef>
            <a:fillRef idx="3">
              <a:schemeClr val="accent2"/>
            </a:fillRef>
            <a:effectRef idx="3">
              <a:schemeClr val="accent2"/>
            </a:effectRef>
            <a:fontRef idx="minor">
              <a:schemeClr val="lt1"/>
            </a:fontRef>
          </p:style>
          <p:txBody>
            <a:bodyPr lIns="718497" tIns="60960" rIns="60960" bIns="60960" spcCol="1270" anchor="ctr"/>
            <a:lstStyle/>
            <a:p>
              <a:pPr algn="ctr" defTabSz="1066800">
                <a:lnSpc>
                  <a:spcPct val="90000"/>
                </a:lnSpc>
                <a:spcAft>
                  <a:spcPct val="35000"/>
                </a:spcAft>
                <a:defRPr/>
              </a:pPr>
              <a:r>
                <a:rPr lang="en-US" sz="2400" b="1" dirty="0" err="1">
                  <a:solidFill>
                    <a:schemeClr val="tx1"/>
                  </a:solidFill>
                  <a:latin typeface="Arial" panose="020B0604020202020204" pitchFamily="34" charset="0"/>
                  <a:cs typeface="Arial" panose="020B0604020202020204" pitchFamily="34" charset="0"/>
                </a:rPr>
                <a:t>Số</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tín</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chỉ</a:t>
              </a:r>
              <a:r>
                <a:rPr lang="en-US" sz="2400" b="1" dirty="0">
                  <a:solidFill>
                    <a:schemeClr val="tx1"/>
                  </a:solidFill>
                  <a:latin typeface="Arial" panose="020B0604020202020204" pitchFamily="34" charset="0"/>
                  <a:cs typeface="Arial" panose="020B0604020202020204" pitchFamily="34" charset="0"/>
                </a:rPr>
                <a:t>: 02 (30 </a:t>
              </a:r>
              <a:r>
                <a:rPr lang="en-US" sz="2400" b="1" dirty="0" err="1">
                  <a:solidFill>
                    <a:schemeClr val="tx1"/>
                  </a:solidFill>
                  <a:latin typeface="Arial" panose="020B0604020202020204" pitchFamily="34" charset="0"/>
                  <a:cs typeface="Arial" panose="020B0604020202020204" pitchFamily="34" charset="0"/>
                </a:rPr>
                <a:t>tiết</a:t>
              </a:r>
              <a:r>
                <a:rPr lang="en-US" sz="2400" b="1" dirty="0">
                  <a:solidFill>
                    <a:schemeClr val="tx1"/>
                  </a:solidFill>
                  <a:latin typeface="Arial" panose="020B0604020202020204" pitchFamily="34" charset="0"/>
                  <a:cs typeface="Arial" panose="020B0604020202020204" pitchFamily="34" charset="0"/>
                </a:rPr>
                <a:t> LT, 60 </a:t>
              </a:r>
              <a:r>
                <a:rPr lang="en-US" sz="2400" b="1" dirty="0" err="1">
                  <a:solidFill>
                    <a:schemeClr val="tx1"/>
                  </a:solidFill>
                  <a:latin typeface="Arial" panose="020B0604020202020204" pitchFamily="34" charset="0"/>
                  <a:cs typeface="Arial" panose="020B0604020202020204" pitchFamily="34" charset="0"/>
                </a:rPr>
                <a:t>tự</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học</a:t>
              </a:r>
              <a:r>
                <a:rPr lang="en-US" sz="2400" b="1" dirty="0">
                  <a:solidFill>
                    <a:schemeClr val="tx1"/>
                  </a:solidFill>
                  <a:latin typeface="Arial" panose="020B0604020202020204" pitchFamily="34" charset="0"/>
                  <a:cs typeface="Arial" panose="020B0604020202020204" pitchFamily="34" charset="0"/>
                </a:rPr>
                <a:t>)</a:t>
              </a:r>
              <a:endParaRPr lang="en-US" sz="2400" dirty="0">
                <a:solidFill>
                  <a:schemeClr val="tx1"/>
                </a:solidFill>
              </a:endParaRPr>
            </a:p>
          </p:txBody>
        </p:sp>
        <p:sp>
          <p:nvSpPr>
            <p:cNvPr id="21" name="Oval 20"/>
            <p:cNvSpPr/>
            <p:nvPr/>
          </p:nvSpPr>
          <p:spPr>
            <a:xfrm>
              <a:off x="519113" y="1939925"/>
              <a:ext cx="1131887" cy="1131888"/>
            </a:xfrm>
            <a:prstGeom prst="ellipse">
              <a:avLst/>
            </a:prstGeom>
            <a:ln>
              <a:solidFill>
                <a:schemeClr val="accent4">
                  <a:lumMod val="60000"/>
                  <a:lumOff val="40000"/>
                </a:schemeClr>
              </a:solidFill>
            </a:ln>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2" name="TextBox 1"/>
            <p:cNvSpPr txBox="1">
              <a:spLocks noChangeArrowheads="1"/>
            </p:cNvSpPr>
            <p:nvPr/>
          </p:nvSpPr>
          <p:spPr bwMode="auto">
            <a:xfrm>
              <a:off x="806450" y="2234625"/>
              <a:ext cx="5651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3200" b="1">
                  <a:latin typeface="Arial" panose="020B0604020202020204" pitchFamily="34" charset="0"/>
                </a:rPr>
                <a:t>1</a:t>
              </a:r>
            </a:p>
          </p:txBody>
        </p:sp>
      </p:grpSp>
      <p:grpSp>
        <p:nvGrpSpPr>
          <p:cNvPr id="23" name="Group 22"/>
          <p:cNvGrpSpPr/>
          <p:nvPr/>
        </p:nvGrpSpPr>
        <p:grpSpPr bwMode="auto">
          <a:xfrm>
            <a:off x="849313" y="2739103"/>
            <a:ext cx="7926825" cy="1131887"/>
            <a:chOff x="849313" y="3297238"/>
            <a:chExt cx="7775575" cy="1131887"/>
          </a:xfrm>
        </p:grpSpPr>
        <p:sp>
          <p:nvSpPr>
            <p:cNvPr id="24" name="Freeform 23"/>
            <p:cNvSpPr/>
            <p:nvPr/>
          </p:nvSpPr>
          <p:spPr>
            <a:xfrm>
              <a:off x="1414463" y="3409950"/>
              <a:ext cx="7210425" cy="906463"/>
            </a:xfrm>
            <a:custGeom>
              <a:avLst/>
              <a:gdLst>
                <a:gd name="connsiteX0" fmla="*/ 0 w 7209900"/>
                <a:gd name="connsiteY0" fmla="*/ 0 h 905192"/>
                <a:gd name="connsiteX1" fmla="*/ 7209900 w 7209900"/>
                <a:gd name="connsiteY1" fmla="*/ 0 h 905192"/>
                <a:gd name="connsiteX2" fmla="*/ 7209900 w 7209900"/>
                <a:gd name="connsiteY2" fmla="*/ 905192 h 905192"/>
                <a:gd name="connsiteX3" fmla="*/ 0 w 7209900"/>
                <a:gd name="connsiteY3" fmla="*/ 905192 h 905192"/>
                <a:gd name="connsiteX4" fmla="*/ 0 w 7209900"/>
                <a:gd name="connsiteY4" fmla="*/ 0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900" h="905192">
                  <a:moveTo>
                    <a:pt x="0" y="0"/>
                  </a:moveTo>
                  <a:lnTo>
                    <a:pt x="7209900" y="0"/>
                  </a:lnTo>
                  <a:lnTo>
                    <a:pt x="7209900" y="905192"/>
                  </a:lnTo>
                  <a:lnTo>
                    <a:pt x="0" y="905192"/>
                  </a:lnTo>
                  <a:lnTo>
                    <a:pt x="0" y="0"/>
                  </a:lnTo>
                  <a:close/>
                </a:path>
              </a:pathLst>
            </a:custGeom>
          </p:spPr>
          <p:style>
            <a:lnRef idx="0">
              <a:schemeClr val="accent3"/>
            </a:lnRef>
            <a:fillRef idx="3">
              <a:schemeClr val="accent3"/>
            </a:fillRef>
            <a:effectRef idx="3">
              <a:schemeClr val="accent3"/>
            </a:effectRef>
            <a:fontRef idx="minor">
              <a:schemeClr val="lt1"/>
            </a:fontRef>
          </p:style>
          <p:txBody>
            <a:bodyPr lIns="718497" tIns="66040" rIns="66040" bIns="66040" spcCol="1270" anchor="ctr"/>
            <a:lstStyle/>
            <a:p>
              <a:pPr algn="just" defTabSz="1155700">
                <a:lnSpc>
                  <a:spcPct val="90000"/>
                </a:lnSpc>
                <a:spcAft>
                  <a:spcPct val="35000"/>
                </a:spcAft>
                <a:defRPr/>
              </a:pPr>
              <a:r>
                <a:rPr lang="en-US" sz="2400" b="1" dirty="0" err="1">
                  <a:solidFill>
                    <a:schemeClr val="tx1"/>
                  </a:solidFill>
                  <a:latin typeface="Arial" panose="020B0604020202020204" pitchFamily="34" charset="0"/>
                  <a:cs typeface="Arial" panose="020B0604020202020204" pitchFamily="34" charset="0"/>
                </a:rPr>
                <a:t>Môn</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học</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trước</a:t>
              </a:r>
              <a:r>
                <a:rPr lang="en-US" sz="2400" b="1"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1. </a:t>
              </a:r>
              <a:r>
                <a:rPr lang="en-US" sz="2400" dirty="0" err="1">
                  <a:solidFill>
                    <a:schemeClr val="tx1"/>
                  </a:solidFill>
                  <a:latin typeface="Arial" panose="020B0604020202020204" pitchFamily="34" charset="0"/>
                  <a:cs typeface="Arial" panose="020B0604020202020204" pitchFamily="34" charset="0"/>
                </a:rPr>
                <a:t>Triết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học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Mác</a:t>
              </a:r>
              <a:r>
                <a:rPr lang="en-US" sz="2400" dirty="0">
                  <a:solidFill>
                    <a:schemeClr val="tx1"/>
                  </a:solidFill>
                  <a:latin typeface="Arial" panose="020B0604020202020204" pitchFamily="34" charset="0"/>
                  <a:cs typeface="Arial" panose="020B0604020202020204" pitchFamily="34" charset="0"/>
                </a:rPr>
                <a:t> – </a:t>
              </a:r>
              <a:r>
                <a:rPr lang="en-US" sz="2400" dirty="0" err="1">
                  <a:solidFill>
                    <a:schemeClr val="tx1"/>
                  </a:solidFill>
                  <a:latin typeface="Arial" panose="020B0604020202020204" pitchFamily="34" charset="0"/>
                  <a:cs typeface="Arial" panose="020B0604020202020204" pitchFamily="34" charset="0"/>
                </a:rPr>
                <a:t>Lênin</a:t>
              </a:r>
              <a:r>
                <a:rPr lang="en-US" sz="2400" dirty="0">
                  <a:solidFill>
                    <a:schemeClr val="tx1"/>
                  </a:solidFill>
                  <a:latin typeface="Arial" panose="020B0604020202020204" pitchFamily="34" charset="0"/>
                  <a:cs typeface="Arial" panose="020B0604020202020204" pitchFamily="34" charset="0"/>
                </a:rPr>
                <a:t>; </a:t>
              </a:r>
            </a:p>
            <a:p>
              <a:pPr algn="ctr" defTabSz="1155700">
                <a:lnSpc>
                  <a:spcPct val="90000"/>
                </a:lnSpc>
                <a:spcAft>
                  <a:spcPct val="35000"/>
                </a:spcAft>
                <a:defRPr/>
              </a:pPr>
              <a:r>
                <a:rPr lang="en-US" sz="2400" dirty="0">
                  <a:solidFill>
                    <a:schemeClr val="tx1"/>
                  </a:solidFill>
                  <a:latin typeface="Arial" panose="020B0604020202020204" pitchFamily="34" charset="0"/>
                  <a:cs typeface="Arial" panose="020B0604020202020204" pitchFamily="34" charset="0"/>
                </a:rPr>
                <a:t>                           2. </a:t>
              </a:r>
              <a:r>
                <a:rPr lang="en-US" sz="2400" dirty="0" err="1">
                  <a:solidFill>
                    <a:schemeClr val="tx1"/>
                  </a:solidFill>
                  <a:latin typeface="Arial" panose="020B0604020202020204" pitchFamily="34" charset="0"/>
                  <a:cs typeface="Arial" panose="020B0604020202020204" pitchFamily="34" charset="0"/>
                </a:rPr>
                <a:t>Kinh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chính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Mác</a:t>
              </a:r>
              <a:r>
                <a:rPr lang="en-US" sz="2400" dirty="0">
                  <a:solidFill>
                    <a:schemeClr val="tx1"/>
                  </a:solidFill>
                  <a:latin typeface="Arial" panose="020B0604020202020204" pitchFamily="34" charset="0"/>
                  <a:cs typeface="Arial" panose="020B0604020202020204" pitchFamily="34" charset="0"/>
                </a:rPr>
                <a:t> - </a:t>
              </a:r>
              <a:r>
                <a:rPr lang="en-US" sz="2400" dirty="0" err="1">
                  <a:solidFill>
                    <a:schemeClr val="tx1"/>
                  </a:solidFill>
                  <a:latin typeface="Arial" panose="020B0604020202020204" pitchFamily="34" charset="0"/>
                  <a:cs typeface="Arial" panose="020B0604020202020204" pitchFamily="34" charset="0"/>
                </a:rPr>
                <a:t>Lênin</a:t>
              </a:r>
              <a:endParaRPr lang="en-US" sz="2400" dirty="0">
                <a:solidFill>
                  <a:schemeClr val="tx1"/>
                </a:solidFill>
                <a:latin typeface="Arial" panose="020B0604020202020204" pitchFamily="34" charset="0"/>
                <a:cs typeface="Arial" panose="020B0604020202020204" pitchFamily="34" charset="0"/>
              </a:endParaRPr>
            </a:p>
          </p:txBody>
        </p:sp>
        <p:sp>
          <p:nvSpPr>
            <p:cNvPr id="25" name="Oval 24"/>
            <p:cNvSpPr/>
            <p:nvPr/>
          </p:nvSpPr>
          <p:spPr>
            <a:xfrm>
              <a:off x="849313" y="3297238"/>
              <a:ext cx="1130300" cy="1131887"/>
            </a:xfrm>
            <a:prstGeom prst="ellipse">
              <a:avLst/>
            </a:prstGeom>
            <a:ln>
              <a:solidFill>
                <a:srgbClr val="00B0F0"/>
              </a:solidFill>
            </a:ln>
          </p:spPr>
          <p:style>
            <a:lnRef idx="2">
              <a:schemeClr val="accent5">
                <a:hueOff val="-4966938"/>
                <a:satOff val="19906"/>
                <a:lumOff val="4314"/>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6" name="TextBox 10"/>
            <p:cNvSpPr txBox="1">
              <a:spLocks noChangeArrowheads="1"/>
            </p:cNvSpPr>
            <p:nvPr/>
          </p:nvSpPr>
          <p:spPr bwMode="auto">
            <a:xfrm>
              <a:off x="1138546" y="3581400"/>
              <a:ext cx="5651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3200" b="1">
                  <a:latin typeface="Arial" panose="020B0604020202020204" pitchFamily="34" charset="0"/>
                </a:rPr>
                <a:t>2</a:t>
              </a:r>
            </a:p>
          </p:txBody>
        </p:sp>
      </p:grpSp>
      <p:grpSp>
        <p:nvGrpSpPr>
          <p:cNvPr id="27" name="Group 26"/>
          <p:cNvGrpSpPr/>
          <p:nvPr/>
        </p:nvGrpSpPr>
        <p:grpSpPr bwMode="auto">
          <a:xfrm>
            <a:off x="414274" y="4096415"/>
            <a:ext cx="8368287" cy="1960268"/>
            <a:chOff x="415606" y="4654550"/>
            <a:chExt cx="8261978" cy="1960268"/>
          </a:xfrm>
        </p:grpSpPr>
        <p:sp>
          <p:nvSpPr>
            <p:cNvPr id="28" name="Freeform 27"/>
            <p:cNvSpPr/>
            <p:nvPr/>
          </p:nvSpPr>
          <p:spPr>
            <a:xfrm>
              <a:off x="1138546" y="4654550"/>
              <a:ext cx="7539038" cy="1960268"/>
            </a:xfrm>
            <a:custGeom>
              <a:avLst/>
              <a:gdLst>
                <a:gd name="connsiteX0" fmla="*/ 0 w 7538938"/>
                <a:gd name="connsiteY0" fmla="*/ 0 h 905192"/>
                <a:gd name="connsiteX1" fmla="*/ 7538938 w 7538938"/>
                <a:gd name="connsiteY1" fmla="*/ 0 h 905192"/>
                <a:gd name="connsiteX2" fmla="*/ 7538938 w 7538938"/>
                <a:gd name="connsiteY2" fmla="*/ 905192 h 905192"/>
                <a:gd name="connsiteX3" fmla="*/ 0 w 7538938"/>
                <a:gd name="connsiteY3" fmla="*/ 905192 h 905192"/>
                <a:gd name="connsiteX4" fmla="*/ 0 w 7538938"/>
                <a:gd name="connsiteY4" fmla="*/ 0 h 90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8938" h="905192">
                  <a:moveTo>
                    <a:pt x="0" y="0"/>
                  </a:moveTo>
                  <a:lnTo>
                    <a:pt x="7538938" y="0"/>
                  </a:lnTo>
                  <a:lnTo>
                    <a:pt x="7538938" y="905192"/>
                  </a:lnTo>
                  <a:lnTo>
                    <a:pt x="0" y="905192"/>
                  </a:lnTo>
                  <a:lnTo>
                    <a:pt x="0" y="0"/>
                  </a:lnTo>
                  <a:close/>
                </a:path>
              </a:pathLst>
            </a:custGeom>
          </p:spPr>
          <p:style>
            <a:lnRef idx="0">
              <a:schemeClr val="accent6"/>
            </a:lnRef>
            <a:fillRef idx="3">
              <a:schemeClr val="accent6"/>
            </a:fillRef>
            <a:effectRef idx="3">
              <a:schemeClr val="accent6"/>
            </a:effectRef>
            <a:fontRef idx="minor">
              <a:schemeClr val="lt1"/>
            </a:fontRef>
          </p:style>
          <p:txBody>
            <a:bodyPr lIns="718497" tIns="66040" rIns="66040" bIns="66040" spcCol="1270" anchor="ctr"/>
            <a:lstStyle/>
            <a:p>
              <a:pPr algn="ctr" defTabSz="1155700">
                <a:lnSpc>
                  <a:spcPct val="90000"/>
                </a:lnSpc>
                <a:spcAft>
                  <a:spcPct val="35000"/>
                </a:spcAft>
                <a:defRPr/>
              </a:pPr>
              <a:r>
                <a:rPr lang="en-US" sz="2600" b="1" dirty="0" err="1">
                  <a:solidFill>
                    <a:schemeClr val="tx1"/>
                  </a:solidFill>
                  <a:latin typeface="Arial" panose="020B0604020202020204" pitchFamily="34" charset="0"/>
                  <a:cs typeface="Arial" panose="020B0604020202020204" pitchFamily="34" charset="0"/>
                </a:rPr>
                <a:t>Cách</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thức</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đánh</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giá</a:t>
              </a:r>
              <a:r>
                <a:rPr lang="en-US" sz="2600" b="1" dirty="0">
                  <a:solidFill>
                    <a:schemeClr val="tx1"/>
                  </a:solidFill>
                  <a:latin typeface="Arial" panose="020B0604020202020204" pitchFamily="34" charset="0"/>
                  <a:cs typeface="Arial" panose="020B0604020202020204" pitchFamily="34" charset="0"/>
                </a:rPr>
                <a:t>: </a:t>
              </a:r>
            </a:p>
            <a:p>
              <a:pPr marL="514350" indent="-514350" algn="ctr" defTabSz="1155700">
                <a:lnSpc>
                  <a:spcPct val="90000"/>
                </a:lnSpc>
                <a:spcAft>
                  <a:spcPct val="35000"/>
                </a:spcAft>
                <a:buAutoNum type="arabicPeriod"/>
                <a:defRPr/>
              </a:pPr>
              <a:r>
                <a:rPr lang="en-US" sz="2600" dirty="0" err="1">
                  <a:solidFill>
                    <a:schemeClr val="tx1"/>
                  </a:solidFill>
                  <a:latin typeface="Arial" panose="020B0604020202020204" pitchFamily="34" charset="0"/>
                  <a:cs typeface="Arial" panose="020B0604020202020204" pitchFamily="34" charset="0"/>
                </a:rPr>
                <a:t>Điểm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thuyết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trình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chuyên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cần</a:t>
              </a:r>
              <a:r>
                <a:rPr lang="en-US" sz="2600" dirty="0">
                  <a:solidFill>
                    <a:schemeClr val="tx1"/>
                  </a:solidFill>
                  <a:latin typeface="Arial" panose="020B0604020202020204" pitchFamily="34" charset="0"/>
                  <a:cs typeface="Arial" panose="020B0604020202020204" pitchFamily="34" charset="0"/>
                </a:rPr>
                <a:t>: 10%</a:t>
              </a:r>
            </a:p>
            <a:p>
              <a:pPr marL="514350" indent="-514350" algn="ctr" defTabSz="1155700">
                <a:lnSpc>
                  <a:spcPct val="90000"/>
                </a:lnSpc>
                <a:spcAft>
                  <a:spcPct val="35000"/>
                </a:spcAft>
                <a:buAutoNum type="arabicPeriod"/>
                <a:defRPr/>
              </a:pPr>
              <a:r>
                <a:rPr lang="en-US" sz="2600" dirty="0" err="1">
                  <a:solidFill>
                    <a:schemeClr val="tx1"/>
                  </a:solidFill>
                  <a:latin typeface="Arial" panose="020B0604020202020204" pitchFamily="34" charset="0"/>
                  <a:cs typeface="Arial" panose="020B0604020202020204" pitchFamily="34" charset="0"/>
                </a:rPr>
                <a:t>Điểm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kiểm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giữa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kỳ</a:t>
              </a:r>
              <a:r>
                <a:rPr lang="en-US" sz="2600" dirty="0">
                  <a:solidFill>
                    <a:schemeClr val="tx1"/>
                  </a:solidFill>
                  <a:latin typeface="Arial" panose="020B0604020202020204" pitchFamily="34" charset="0"/>
                  <a:cs typeface="Arial" panose="020B0604020202020204" pitchFamily="34" charset="0"/>
                </a:rPr>
                <a:t>: 30% TL+TT</a:t>
              </a:r>
            </a:p>
            <a:p>
              <a:pPr marL="514350" indent="-514350" algn="ctr" defTabSz="1155700">
                <a:lnSpc>
                  <a:spcPct val="90000"/>
                </a:lnSpc>
                <a:spcAft>
                  <a:spcPct val="35000"/>
                </a:spcAft>
                <a:buAutoNum type="arabicPeriod"/>
                <a:defRPr/>
              </a:pPr>
              <a:r>
                <a:rPr lang="en-US" sz="2600" dirty="0" err="1">
                  <a:solidFill>
                    <a:schemeClr val="tx1"/>
                  </a:solidFill>
                  <a:latin typeface="Arial" panose="020B0604020202020204" pitchFamily="34" charset="0"/>
                  <a:cs typeface="Arial" panose="020B0604020202020204" pitchFamily="34" charset="0"/>
                </a:rPr>
                <a:t>Điểm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cuối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kỳ</a:t>
              </a:r>
              <a:r>
                <a:rPr lang="en-US" sz="2600" dirty="0">
                  <a:solidFill>
                    <a:schemeClr val="tx1"/>
                  </a:solidFill>
                  <a:latin typeface="Arial" panose="020B0604020202020204" pitchFamily="34" charset="0"/>
                  <a:cs typeface="Arial" panose="020B0604020202020204" pitchFamily="34" charset="0"/>
                </a:rPr>
                <a:t>: 60% Trắc nghiệm</a:t>
              </a:r>
            </a:p>
          </p:txBody>
        </p:sp>
        <p:sp>
          <p:nvSpPr>
            <p:cNvPr id="29" name="Oval 28"/>
            <p:cNvSpPr/>
            <p:nvPr/>
          </p:nvSpPr>
          <p:spPr>
            <a:xfrm>
              <a:off x="415606" y="5010532"/>
              <a:ext cx="1131887" cy="1131888"/>
            </a:xfrm>
            <a:prstGeom prst="ellipse">
              <a:avLst/>
            </a:prstGeom>
          </p:spPr>
          <p:style>
            <a:lnRef idx="2">
              <a:schemeClr val="accent6"/>
            </a:lnRef>
            <a:fillRef idx="1">
              <a:schemeClr val="lt1"/>
            </a:fillRef>
            <a:effectRef idx="0">
              <a:schemeClr val="accent6"/>
            </a:effectRef>
            <a:fontRef idx="minor">
              <a:schemeClr val="dk1"/>
            </a:fontRef>
          </p:style>
          <p:txBody>
            <a:bodyPr/>
            <a:lstStyle/>
            <a:p>
              <a:endParaRPr lang="en-US" dirty="0"/>
            </a:p>
          </p:txBody>
        </p:sp>
        <p:sp>
          <p:nvSpPr>
            <p:cNvPr id="30" name="TextBox 11"/>
            <p:cNvSpPr txBox="1">
              <a:spLocks noChangeArrowheads="1"/>
            </p:cNvSpPr>
            <p:nvPr/>
          </p:nvSpPr>
          <p:spPr bwMode="auto">
            <a:xfrm>
              <a:off x="698974" y="5278437"/>
              <a:ext cx="565150" cy="584775"/>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3200" b="1" dirty="0">
                  <a:latin typeface="Arial" panose="020B0604020202020204" pitchFamily="34" charset="0"/>
                </a:rPr>
                <a:t>3</a:t>
              </a:r>
            </a:p>
          </p:txBody>
        </p:sp>
      </p:grpSp>
      <p:sp>
        <p:nvSpPr>
          <p:cNvPr id="16" name="object 4"/>
          <p:cNvSpPr>
            <a:spLocks noChangeArrowheads="1"/>
          </p:cNvSpPr>
          <p:nvPr/>
        </p:nvSpPr>
        <p:spPr bwMode="auto">
          <a:xfrm>
            <a:off x="76199" y="0"/>
            <a:ext cx="1197511"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p:cNvGrpSpPr/>
          <p:nvPr/>
        </p:nvGrpSpPr>
        <p:grpSpPr>
          <a:xfrm>
            <a:off x="225630" y="3178782"/>
            <a:ext cx="2783573" cy="3605150"/>
            <a:chOff x="-173" y="1732422"/>
            <a:chExt cx="3019408" cy="5029200"/>
          </a:xfrm>
        </p:grpSpPr>
        <p:sp>
          <p:nvSpPr>
            <p:cNvPr id="7" name="Rectangle 6"/>
            <p:cNvSpPr/>
            <p:nvPr/>
          </p:nvSpPr>
          <p:spPr>
            <a:xfrm>
              <a:off x="-173" y="1732422"/>
              <a:ext cx="2926080" cy="5029200"/>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94177" y="1732422"/>
              <a:ext cx="2925058" cy="4937520"/>
            </a:xfrm>
            <a:prstGeom prst="rect">
              <a:avLst/>
            </a:prstGeom>
          </p:spPr>
          <p:txBody>
            <a:bodyPr wrap="square">
              <a:spAutoFit/>
            </a:bodyPr>
            <a:lstStyle/>
            <a:p>
              <a:pPr algn="just"/>
              <a:r>
                <a:rPr lang="vi-VN" sz="2800" dirty="0">
                  <a:solidFill>
                    <a:srgbClr val="000000"/>
                  </a:solidFill>
                </a:rPr>
                <a:t>Là cương lĩnh chính trị, là kim chỉ nam hành động của toàn bộ phong trào cộng sản và công nhân quốc tế.</a:t>
              </a:r>
            </a:p>
          </p:txBody>
        </p:sp>
      </p:grpSp>
      <p:grpSp>
        <p:nvGrpSpPr>
          <p:cNvPr id="9" name="Group 8"/>
          <p:cNvGrpSpPr/>
          <p:nvPr/>
        </p:nvGrpSpPr>
        <p:grpSpPr>
          <a:xfrm>
            <a:off x="2252792" y="2103499"/>
            <a:ext cx="4623995" cy="531268"/>
            <a:chOff x="640976" y="1108138"/>
            <a:chExt cx="6087036" cy="531268"/>
          </a:xfrm>
        </p:grpSpPr>
        <p:sp>
          <p:nvSpPr>
            <p:cNvPr id="10" name="Rounded Rectangle 9"/>
            <p:cNvSpPr/>
            <p:nvPr/>
          </p:nvSpPr>
          <p:spPr>
            <a:xfrm>
              <a:off x="640976" y="1108138"/>
              <a:ext cx="6087036" cy="531268"/>
            </a:xfrm>
            <a:prstGeom prst="roundRect">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p:cNvSpPr txBox="1"/>
            <p:nvPr/>
          </p:nvSpPr>
          <p:spPr>
            <a:xfrm>
              <a:off x="668452" y="1116186"/>
              <a:ext cx="6059560" cy="523220"/>
            </a:xfrm>
            <a:prstGeom prst="rect">
              <a:avLst/>
            </a:prstGeom>
            <a:noFill/>
          </p:spPr>
          <p:txBody>
            <a:bodyPr wrap="square" rtlCol="0">
              <a:spAutoFit/>
            </a:bodyPr>
            <a:lstStyle/>
            <a:p>
              <a:pPr algn="ctr"/>
              <a:r>
                <a:rPr lang="en-US" sz="2800" b="1" dirty="0" err="1">
                  <a:solidFill>
                    <a:srgbClr val="000000"/>
                  </a:solidFill>
                  <a:effectLst>
                    <a:outerShdw blurRad="38100" dist="38100" dir="2700000" algn="tl">
                      <a:srgbClr val="000000">
                        <a:alpha val="43137"/>
                      </a:srgbClr>
                    </a:outerShdw>
                  </a:effectLst>
                </a:rPr>
                <a:t>Tuyên</a:t>
              </a:r>
              <a:r>
                <a:rPr lang="en-US" sz="2800" b="1" dirty="0">
                  <a:solidFill>
                    <a:srgbClr val="000000"/>
                  </a:solidFill>
                  <a:effectLst>
                    <a:outerShdw blurRad="38100" dist="38100" dir="2700000" algn="tl">
                      <a:srgbClr val="000000">
                        <a:alpha val="43137"/>
                      </a:srgbClr>
                    </a:outerShdw>
                  </a:effectLst>
                </a:rPr>
                <a:t> </a:t>
              </a:r>
              <a:r>
                <a:rPr lang="en-US" sz="2800" b="1" dirty="0" err="1">
                  <a:solidFill>
                    <a:srgbClr val="000000"/>
                  </a:solidFill>
                  <a:effectLst>
                    <a:outerShdw blurRad="38100" dist="38100" dir="2700000" algn="tl">
                      <a:srgbClr val="000000">
                        <a:alpha val="43137"/>
                      </a:srgbClr>
                    </a:outerShdw>
                  </a:effectLst>
                </a:rPr>
                <a:t>ngôn</a:t>
              </a:r>
              <a:r>
                <a:rPr lang="en-US" sz="2800" b="1" dirty="0">
                  <a:solidFill>
                    <a:srgbClr val="000000"/>
                  </a:solidFill>
                  <a:effectLst>
                    <a:outerShdw blurRad="38100" dist="38100" dir="2700000" algn="tl">
                      <a:srgbClr val="000000">
                        <a:alpha val="43137"/>
                      </a:srgbClr>
                    </a:outerShdw>
                  </a:effectLst>
                </a:rPr>
                <a:t> </a:t>
              </a:r>
              <a:r>
                <a:rPr lang="en-US" sz="2800" b="1" dirty="0" err="1">
                  <a:solidFill>
                    <a:srgbClr val="000000"/>
                  </a:solidFill>
                  <a:effectLst>
                    <a:outerShdw blurRad="38100" dist="38100" dir="2700000" algn="tl">
                      <a:srgbClr val="000000">
                        <a:alpha val="43137"/>
                      </a:srgbClr>
                    </a:outerShdw>
                  </a:effectLst>
                </a:rPr>
                <a:t>của</a:t>
              </a:r>
              <a:r>
                <a:rPr lang="en-US" sz="2800" b="1" dirty="0">
                  <a:solidFill>
                    <a:srgbClr val="000000"/>
                  </a:solidFill>
                  <a:effectLst>
                    <a:outerShdw blurRad="38100" dist="38100" dir="2700000" algn="tl">
                      <a:srgbClr val="000000">
                        <a:alpha val="43137"/>
                      </a:srgbClr>
                    </a:outerShdw>
                  </a:effectLst>
                </a:rPr>
                <a:t> ĐCS</a:t>
              </a:r>
            </a:p>
          </p:txBody>
        </p:sp>
      </p:grpSp>
      <p:grpSp>
        <p:nvGrpSpPr>
          <p:cNvPr id="12" name="Group 11"/>
          <p:cNvGrpSpPr/>
          <p:nvPr/>
        </p:nvGrpSpPr>
        <p:grpSpPr>
          <a:xfrm>
            <a:off x="3062078" y="3139026"/>
            <a:ext cx="2733459" cy="3605150"/>
            <a:chOff x="3113585" y="1709333"/>
            <a:chExt cx="2926080" cy="8076796"/>
          </a:xfrm>
        </p:grpSpPr>
        <p:sp>
          <p:nvSpPr>
            <p:cNvPr id="13" name="Rectangle 12"/>
            <p:cNvSpPr/>
            <p:nvPr/>
          </p:nvSpPr>
          <p:spPr>
            <a:xfrm>
              <a:off x="3113585" y="1709333"/>
              <a:ext cx="2926080" cy="8076796"/>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3360231" y="1744766"/>
              <a:ext cx="2679434" cy="7929560"/>
            </a:xfrm>
            <a:prstGeom prst="rect">
              <a:avLst/>
            </a:prstGeom>
          </p:spPr>
          <p:txBody>
            <a:bodyPr wrap="square">
              <a:spAutoFit/>
            </a:bodyPr>
            <a:lstStyle/>
            <a:p>
              <a:pPr algn="just"/>
              <a:r>
                <a:rPr lang="en-US" sz="2800" dirty="0" err="1">
                  <a:solidFill>
                    <a:srgbClr val="000000"/>
                  </a:solidFill>
                  <a:latin typeface="Arial" panose="020B0604020202020204" pitchFamily="34" charset="0"/>
                  <a:cs typeface="Arial" panose="020B0604020202020204" pitchFamily="34" charset="0"/>
                </a:rPr>
                <a:t>Là</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ngọn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cờ</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dẫn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dắt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giai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cấp</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công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nhân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và</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nhân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dân</a:t>
              </a:r>
              <a:r>
                <a:rPr lang="en-US" sz="2800" dirty="0">
                  <a:solidFill>
                    <a:srgbClr val="000000"/>
                  </a:solidFill>
                  <a:latin typeface="Arial" panose="020B0604020202020204" pitchFamily="34" charset="0"/>
                  <a:cs typeface="Arial" panose="020B0604020202020204" pitchFamily="34" charset="0"/>
                </a:rPr>
                <a:t> lao </a:t>
              </a:r>
              <a:r>
                <a:rPr lang="en-US" sz="2800" dirty="0" err="1">
                  <a:solidFill>
                    <a:srgbClr val="000000"/>
                  </a:solidFill>
                  <a:latin typeface="Arial" panose="020B0604020202020204" pitchFamily="34" charset="0"/>
                  <a:cs typeface="Arial" panose="020B0604020202020204" pitchFamily="34" charset="0"/>
                </a:rPr>
                <a:t>động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toàn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thế</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giới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chống</a:t>
              </a:r>
              <a:r>
                <a:rPr lang="en-US" sz="2800" dirty="0">
                  <a:solidFill>
                    <a:srgbClr val="000000"/>
                  </a:solidFill>
                  <a:latin typeface="Arial" panose="020B0604020202020204" pitchFamily="34" charset="0"/>
                  <a:cs typeface="Arial" panose="020B0604020202020204" pitchFamily="34" charset="0"/>
                </a:rPr>
                <a:t> CNTB,..</a:t>
              </a:r>
            </a:p>
          </p:txBody>
        </p:sp>
      </p:grpSp>
      <p:grpSp>
        <p:nvGrpSpPr>
          <p:cNvPr id="15" name="Group 14"/>
          <p:cNvGrpSpPr/>
          <p:nvPr/>
        </p:nvGrpSpPr>
        <p:grpSpPr>
          <a:xfrm>
            <a:off x="5941955" y="3119281"/>
            <a:ext cx="3108109" cy="3605150"/>
            <a:chOff x="5951986" y="1709333"/>
            <a:chExt cx="3108109" cy="5807206"/>
          </a:xfrm>
        </p:grpSpPr>
        <p:sp>
          <p:nvSpPr>
            <p:cNvPr id="16" name="Rectangle 15"/>
            <p:cNvSpPr/>
            <p:nvPr/>
          </p:nvSpPr>
          <p:spPr>
            <a:xfrm>
              <a:off x="5951986" y="1709333"/>
              <a:ext cx="3108109" cy="5807206"/>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6134014" y="1709333"/>
              <a:ext cx="2925058" cy="5701344"/>
            </a:xfrm>
            <a:prstGeom prst="rect">
              <a:avLst/>
            </a:prstGeom>
          </p:spPr>
          <p:txBody>
            <a:bodyPr wrap="square">
              <a:spAutoFit/>
            </a:bodyPr>
            <a:lstStyle/>
            <a:p>
              <a:pPr algn="just"/>
              <a:r>
                <a:rPr lang="vi-VN" sz="2800" dirty="0">
                  <a:solidFill>
                    <a:srgbClr val="000000"/>
                  </a:solidFill>
                </a:rPr>
                <a:t>Phân tích một cách có hệ thống lịch sử và lô gic hoàn chỉnh về những vấn đề cơ bản nhất, của chủ nghĩa xã hội khoa học </a:t>
              </a:r>
              <a:endParaRPr lang="en-US" sz="2800" dirty="0">
                <a:solidFill>
                  <a:srgbClr val="000000"/>
                </a:solidFill>
              </a:endParaRPr>
            </a:p>
          </p:txBody>
        </p:sp>
      </p:grpSp>
      <p:cxnSp>
        <p:nvCxnSpPr>
          <p:cNvPr id="18" name="Straight Arrow Connector 17"/>
          <p:cNvCxnSpPr>
            <a:stCxn id="11" idx="2"/>
            <a:endCxn id="7" idx="0"/>
          </p:cNvCxnSpPr>
          <p:nvPr/>
        </p:nvCxnSpPr>
        <p:spPr>
          <a:xfrm flipH="1">
            <a:off x="1574398" y="2634767"/>
            <a:ext cx="3000828" cy="54401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2"/>
            <a:endCxn id="13" idx="0"/>
          </p:cNvCxnSpPr>
          <p:nvPr/>
        </p:nvCxnSpPr>
        <p:spPr>
          <a:xfrm flipH="1">
            <a:off x="4428808" y="2634767"/>
            <a:ext cx="146418" cy="50425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2"/>
            <a:endCxn id="17" idx="0"/>
          </p:cNvCxnSpPr>
          <p:nvPr/>
        </p:nvCxnSpPr>
        <p:spPr>
          <a:xfrm>
            <a:off x="4575226" y="2634767"/>
            <a:ext cx="3011286" cy="48451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5" name="TextBox 24"/>
          <p:cNvSpPr txBox="1"/>
          <p:nvPr/>
        </p:nvSpPr>
        <p:spPr>
          <a:xfrm>
            <a:off x="98736" y="1020966"/>
            <a:ext cx="8000235" cy="954107"/>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1.3.3. Tuyên ngôn của Đảng Cộng sản đánh dấu sự ra đời của chủ nghĩa xã hội khoa học </a:t>
            </a:r>
          </a:p>
        </p:txBody>
      </p:sp>
      <p:sp>
        <p:nvSpPr>
          <p:cNvPr id="21"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8736" y="1020966"/>
            <a:ext cx="8000235" cy="954107"/>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1.3.3. Tuyên ngôn của Đảng Cộng sản đánh dấu sự ra đời của chủ nghĩa xã hội khoa học </a:t>
            </a:r>
          </a:p>
        </p:txBody>
      </p:sp>
      <p:grpSp>
        <p:nvGrpSpPr>
          <p:cNvPr id="2" name="Group 1"/>
          <p:cNvGrpSpPr/>
          <p:nvPr/>
        </p:nvGrpSpPr>
        <p:grpSpPr>
          <a:xfrm>
            <a:off x="182089" y="2253342"/>
            <a:ext cx="4525963" cy="4525963"/>
            <a:chOff x="182089" y="2253342"/>
            <a:chExt cx="4525963" cy="4525963"/>
          </a:xfrm>
        </p:grpSpPr>
        <p:sp>
          <p:nvSpPr>
            <p:cNvPr id="6" name="Isosceles Triangle 5"/>
            <p:cNvSpPr/>
            <p:nvPr/>
          </p:nvSpPr>
          <p:spPr>
            <a:xfrm>
              <a:off x="182089" y="2253342"/>
              <a:ext cx="4525963" cy="4525963"/>
            </a:xfrm>
            <a:prstGeom prst="triangle">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en-US" dirty="0"/>
            </a:p>
          </p:txBody>
        </p:sp>
        <p:sp>
          <p:nvSpPr>
            <p:cNvPr id="10" name="TextBox 9"/>
            <p:cNvSpPr txBox="1"/>
            <p:nvPr/>
          </p:nvSpPr>
          <p:spPr>
            <a:xfrm rot="1594584">
              <a:off x="1315705" y="3337181"/>
              <a:ext cx="615553" cy="3402434"/>
            </a:xfrm>
            <a:prstGeom prst="rect">
              <a:avLst/>
            </a:prstGeom>
            <a:noFill/>
          </p:spPr>
          <p:txBody>
            <a:bodyPr vert="vert270" wrap="square">
              <a:spAutoFit/>
            </a:bodyPr>
            <a:lstStyle/>
            <a:p>
              <a:pPr fontAlgn="auto">
                <a:spcBef>
                  <a:spcPts val="0"/>
                </a:spcBef>
                <a:spcAft>
                  <a:spcPts val="0"/>
                </a:spcAft>
                <a:defRPr/>
              </a:pPr>
              <a:r>
                <a:rPr lang="en-US" sz="2800" b="1" dirty="0" err="1">
                  <a:latin typeface="Arial" panose="020B0604020202020204" pitchFamily="34" charset="0"/>
                </a:rPr>
                <a:t>Luận</a:t>
              </a:r>
              <a:r>
                <a:rPr lang="en-US" sz="2800" b="1" dirty="0">
                  <a:latin typeface="Arial" panose="020B0604020202020204" pitchFamily="34" charset="0"/>
                </a:rPr>
                <a:t> </a:t>
              </a:r>
              <a:r>
                <a:rPr lang="en-US" sz="2800" b="1" dirty="0" err="1">
                  <a:latin typeface="Arial" panose="020B0604020202020204" pitchFamily="34" charset="0"/>
                </a:rPr>
                <a:t>điểm</a:t>
              </a:r>
              <a:r>
                <a:rPr lang="en-US" sz="2800" b="1" dirty="0">
                  <a:latin typeface="Arial" panose="020B0604020202020204" pitchFamily="34" charset="0"/>
                </a:rPr>
                <a:t> TNĐCS</a:t>
              </a:r>
            </a:p>
          </p:txBody>
        </p:sp>
      </p:grpSp>
      <p:sp>
        <p:nvSpPr>
          <p:cNvPr id="7" name="Freeform 6"/>
          <p:cNvSpPr/>
          <p:nvPr/>
        </p:nvSpPr>
        <p:spPr>
          <a:xfrm>
            <a:off x="2445070" y="2173983"/>
            <a:ext cx="6342670" cy="1071380"/>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ln w="57150">
            <a:solidFill>
              <a:srgbClr val="FFFF00"/>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24690" tIns="124690" rIns="124690" bIns="124690" spcCol="1270"/>
          <a:lstStyle/>
          <a:p>
            <a:pPr algn="ctr" defTabSz="844550">
              <a:lnSpc>
                <a:spcPct val="90000"/>
              </a:lnSpc>
              <a:spcAft>
                <a:spcPct val="35000"/>
              </a:spcAft>
              <a:defRPr/>
            </a:pPr>
            <a:r>
              <a:rPr lang="en-US" sz="2800" dirty="0" err="1">
                <a:latin typeface="Arial" panose="020B0604020202020204" pitchFamily="34" charset="0"/>
                <a:cs typeface="Arial" panose="020B0604020202020204" pitchFamily="34" charset="0"/>
              </a:rPr>
              <a:t>Đảng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sứ</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lịch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endParaRPr lang="en-US" sz="2800" dirty="0">
              <a:latin typeface="Arial" panose="020B0604020202020204" pitchFamily="34" charset="0"/>
              <a:cs typeface="Arial" panose="020B0604020202020204" pitchFamily="34" charset="0"/>
            </a:endParaRPr>
          </a:p>
        </p:txBody>
      </p:sp>
      <p:sp>
        <p:nvSpPr>
          <p:cNvPr id="8" name="Freeform 7"/>
          <p:cNvSpPr/>
          <p:nvPr/>
        </p:nvSpPr>
        <p:spPr>
          <a:xfrm>
            <a:off x="2445070" y="3379286"/>
            <a:ext cx="6342670" cy="1071380"/>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ln w="57150">
            <a:solidFill>
              <a:srgbClr val="00B050"/>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4966938"/>
              <a:satOff val="19906"/>
              <a:lumOff val="431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24690" tIns="124690" rIns="124690" bIns="124690"/>
          <a:lstStyle>
            <a:lvl1pPr defTabSz="844550">
              <a:defRPr>
                <a:solidFill>
                  <a:schemeClr val="tx1"/>
                </a:solidFill>
                <a:latin typeface="Calibri" panose="020F0502020204030204" pitchFamily="34" charset="0"/>
              </a:defRPr>
            </a:lvl1pPr>
            <a:lvl2pPr marL="114300" indent="-114300" defTabSz="844550">
              <a:defRPr>
                <a:solidFill>
                  <a:schemeClr val="tx1"/>
                </a:solidFill>
                <a:latin typeface="Calibri" panose="020F0502020204030204" pitchFamily="34" charset="0"/>
              </a:defRPr>
            </a:lvl2pPr>
            <a:lvl3pPr marL="1143000" indent="-228600" defTabSz="844550">
              <a:defRPr>
                <a:solidFill>
                  <a:schemeClr val="tx1"/>
                </a:solidFill>
                <a:latin typeface="Calibri" panose="020F0502020204030204" pitchFamily="34" charset="0"/>
              </a:defRPr>
            </a:lvl3pPr>
            <a:lvl4pPr marL="1600200" indent="-228600" defTabSz="844550">
              <a:defRPr>
                <a:solidFill>
                  <a:schemeClr val="tx1"/>
                </a:solidFill>
                <a:latin typeface="Calibri" panose="020F0502020204030204" pitchFamily="34" charset="0"/>
              </a:defRPr>
            </a:lvl4pPr>
            <a:lvl5pPr marL="2057400" indent="-228600" defTabSz="844550">
              <a:defRPr>
                <a:solidFill>
                  <a:schemeClr val="tx1"/>
                </a:solidFill>
                <a:latin typeface="Calibri" panose="020F0502020204030204" pitchFamily="34" charset="0"/>
              </a:defRPr>
            </a:lvl5pPr>
            <a:lvl6pPr marL="2514600" indent="-228600" defTabSz="844550" fontAlgn="base">
              <a:spcBef>
                <a:spcPct val="0"/>
              </a:spcBef>
              <a:spcAft>
                <a:spcPct val="0"/>
              </a:spcAft>
              <a:defRPr>
                <a:solidFill>
                  <a:schemeClr val="tx1"/>
                </a:solidFill>
                <a:latin typeface="Calibri" panose="020F0502020204030204" pitchFamily="34" charset="0"/>
              </a:defRPr>
            </a:lvl6pPr>
            <a:lvl7pPr marL="2971800" indent="-228600" defTabSz="844550" fontAlgn="base">
              <a:spcBef>
                <a:spcPct val="0"/>
              </a:spcBef>
              <a:spcAft>
                <a:spcPct val="0"/>
              </a:spcAft>
              <a:defRPr>
                <a:solidFill>
                  <a:schemeClr val="tx1"/>
                </a:solidFill>
                <a:latin typeface="Calibri" panose="020F0502020204030204" pitchFamily="34" charset="0"/>
              </a:defRPr>
            </a:lvl7pPr>
            <a:lvl8pPr marL="3429000" indent="-228600" defTabSz="844550" fontAlgn="base">
              <a:spcBef>
                <a:spcPct val="0"/>
              </a:spcBef>
              <a:spcAft>
                <a:spcPct val="0"/>
              </a:spcAft>
              <a:defRPr>
                <a:solidFill>
                  <a:schemeClr val="tx1"/>
                </a:solidFill>
                <a:latin typeface="Calibri" panose="020F0502020204030204" pitchFamily="34" charset="0"/>
              </a:defRPr>
            </a:lvl8pPr>
            <a:lvl9pPr marL="3886200" indent="-228600" defTabSz="844550" fontAlgn="base">
              <a:spcBef>
                <a:spcPct val="0"/>
              </a:spcBef>
              <a:spcAft>
                <a:spcPct val="0"/>
              </a:spcAft>
              <a:defRPr>
                <a:solidFill>
                  <a:schemeClr val="tx1"/>
                </a:solidFill>
                <a:latin typeface="Calibri" panose="020F0502020204030204" pitchFamily="34" charset="0"/>
              </a:defRPr>
            </a:lvl9pPr>
          </a:lstStyle>
          <a:p>
            <a:pPr algn="ctr">
              <a:lnSpc>
                <a:spcPct val="90000"/>
              </a:lnSpc>
              <a:spcAft>
                <a:spcPct val="35000"/>
              </a:spcAft>
              <a:defRPr/>
            </a:pPr>
            <a:r>
              <a:rPr lang="vi-VN" sz="2800" dirty="0">
                <a:solidFill>
                  <a:srgbClr val="000000"/>
                </a:solidFill>
                <a:latin typeface="Arial" panose="020B0604020202020204" pitchFamily="34" charset="0"/>
                <a:cs typeface="Arial" panose="020B0604020202020204" pitchFamily="34" charset="0"/>
              </a:rPr>
              <a:t>sự sụp đổ của CNTB và sự thắng lợi của CNXH là tất yếu</a:t>
            </a:r>
            <a:endParaRPr lang="en-US" sz="2800" dirty="0">
              <a:solidFill>
                <a:srgbClr val="000000"/>
              </a:solidFill>
              <a:latin typeface="Arial" panose="020B0604020202020204" pitchFamily="34" charset="0"/>
              <a:cs typeface="Arial" panose="020B0604020202020204" pitchFamily="34" charset="0"/>
            </a:endParaRPr>
          </a:p>
        </p:txBody>
      </p:sp>
      <p:sp>
        <p:nvSpPr>
          <p:cNvPr id="9" name="Freeform 8"/>
          <p:cNvSpPr/>
          <p:nvPr/>
        </p:nvSpPr>
        <p:spPr>
          <a:xfrm>
            <a:off x="2445070" y="4584588"/>
            <a:ext cx="6342670" cy="991973"/>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ln w="57150"/>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9933876"/>
              <a:satOff val="39811"/>
              <a:lumOff val="8628"/>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24690" tIns="124690" rIns="124690" bIns="124690"/>
          <a:lstStyle>
            <a:lvl1pPr defTabSz="844550">
              <a:defRPr>
                <a:solidFill>
                  <a:schemeClr val="tx1"/>
                </a:solidFill>
                <a:latin typeface="Calibri" panose="020F0502020204030204" pitchFamily="34" charset="0"/>
              </a:defRPr>
            </a:lvl1pPr>
            <a:lvl2pPr marL="114300" indent="-114300" defTabSz="844550">
              <a:defRPr>
                <a:solidFill>
                  <a:schemeClr val="tx1"/>
                </a:solidFill>
                <a:latin typeface="Calibri" panose="020F0502020204030204" pitchFamily="34" charset="0"/>
              </a:defRPr>
            </a:lvl2pPr>
            <a:lvl3pPr marL="1143000" indent="-228600" defTabSz="844550">
              <a:defRPr>
                <a:solidFill>
                  <a:schemeClr val="tx1"/>
                </a:solidFill>
                <a:latin typeface="Calibri" panose="020F0502020204030204" pitchFamily="34" charset="0"/>
              </a:defRPr>
            </a:lvl3pPr>
            <a:lvl4pPr marL="1600200" indent="-228600" defTabSz="844550">
              <a:defRPr>
                <a:solidFill>
                  <a:schemeClr val="tx1"/>
                </a:solidFill>
                <a:latin typeface="Calibri" panose="020F0502020204030204" pitchFamily="34" charset="0"/>
              </a:defRPr>
            </a:lvl4pPr>
            <a:lvl5pPr marL="2057400" indent="-228600" defTabSz="844550">
              <a:defRPr>
                <a:solidFill>
                  <a:schemeClr val="tx1"/>
                </a:solidFill>
                <a:latin typeface="Calibri" panose="020F0502020204030204" pitchFamily="34" charset="0"/>
              </a:defRPr>
            </a:lvl5pPr>
            <a:lvl6pPr marL="2514600" indent="-228600" defTabSz="844550" fontAlgn="base">
              <a:spcBef>
                <a:spcPct val="0"/>
              </a:spcBef>
              <a:spcAft>
                <a:spcPct val="0"/>
              </a:spcAft>
              <a:defRPr>
                <a:solidFill>
                  <a:schemeClr val="tx1"/>
                </a:solidFill>
                <a:latin typeface="Calibri" panose="020F0502020204030204" pitchFamily="34" charset="0"/>
              </a:defRPr>
            </a:lvl6pPr>
            <a:lvl7pPr marL="2971800" indent="-228600" defTabSz="844550" fontAlgn="base">
              <a:spcBef>
                <a:spcPct val="0"/>
              </a:spcBef>
              <a:spcAft>
                <a:spcPct val="0"/>
              </a:spcAft>
              <a:defRPr>
                <a:solidFill>
                  <a:schemeClr val="tx1"/>
                </a:solidFill>
                <a:latin typeface="Calibri" panose="020F0502020204030204" pitchFamily="34" charset="0"/>
              </a:defRPr>
            </a:lvl7pPr>
            <a:lvl8pPr marL="3429000" indent="-228600" defTabSz="844550" fontAlgn="base">
              <a:spcBef>
                <a:spcPct val="0"/>
              </a:spcBef>
              <a:spcAft>
                <a:spcPct val="0"/>
              </a:spcAft>
              <a:defRPr>
                <a:solidFill>
                  <a:schemeClr val="tx1"/>
                </a:solidFill>
                <a:latin typeface="Calibri" panose="020F0502020204030204" pitchFamily="34" charset="0"/>
              </a:defRPr>
            </a:lvl8pPr>
            <a:lvl9pPr marL="3886200" indent="-228600" defTabSz="844550" fontAlgn="base">
              <a:spcBef>
                <a:spcPct val="0"/>
              </a:spcBef>
              <a:spcAft>
                <a:spcPct val="0"/>
              </a:spcAft>
              <a:defRPr>
                <a:solidFill>
                  <a:schemeClr val="tx1"/>
                </a:solidFill>
                <a:latin typeface="Calibri" panose="020F0502020204030204" pitchFamily="34" charset="0"/>
              </a:defRPr>
            </a:lvl9pPr>
          </a:lstStyle>
          <a:p>
            <a:pPr marL="0" lvl="1" indent="0" algn="ctr">
              <a:lnSpc>
                <a:spcPct val="90000"/>
              </a:lnSpc>
              <a:spcAft>
                <a:spcPct val="15000"/>
              </a:spcAft>
              <a:defRPr/>
            </a:pPr>
            <a:r>
              <a:rPr lang="en-US" sz="2800" dirty="0" err="1">
                <a:solidFill>
                  <a:srgbClr val="000000"/>
                </a:solidFill>
                <a:latin typeface="Arial" panose="020B0604020202020204" pitchFamily="34" charset="0"/>
                <a:cs typeface="Arial" panose="020B0604020202020204" pitchFamily="34" charset="0"/>
              </a:rPr>
              <a:t>Sứ</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mệnh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lịch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sử</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của</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giai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cấp</a:t>
            </a:r>
            <a:r>
              <a:rPr lang="en-US" sz="2800" dirty="0">
                <a:solidFill>
                  <a:srgbClr val="000000"/>
                </a:solidFill>
                <a:latin typeface="Arial" panose="020B0604020202020204" pitchFamily="34" charset="0"/>
                <a:cs typeface="Arial" panose="020B0604020202020204" pitchFamily="34" charset="0"/>
              </a:rPr>
              <a:t> </a:t>
            </a:r>
          </a:p>
          <a:p>
            <a:pPr marL="0" lvl="1" indent="0" algn="ctr">
              <a:lnSpc>
                <a:spcPct val="90000"/>
              </a:lnSpc>
              <a:spcAft>
                <a:spcPct val="15000"/>
              </a:spcAft>
              <a:defRPr/>
            </a:pPr>
            <a:r>
              <a:rPr lang="en-US" sz="2800" dirty="0" err="1">
                <a:solidFill>
                  <a:srgbClr val="000000"/>
                </a:solidFill>
                <a:latin typeface="Arial" panose="020B0604020202020204" pitchFamily="34" charset="0"/>
                <a:cs typeface="Arial" panose="020B0604020202020204" pitchFamily="34" charset="0"/>
              </a:rPr>
              <a:t>công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nhân</a:t>
            </a:r>
            <a:endParaRPr lang="en-US" sz="2800" dirty="0">
              <a:solidFill>
                <a:srgbClr val="000000"/>
              </a:solidFill>
              <a:latin typeface="Arial" panose="020B0604020202020204" pitchFamily="34" charset="0"/>
              <a:cs typeface="Arial" panose="020B0604020202020204" pitchFamily="34" charset="0"/>
            </a:endParaRPr>
          </a:p>
        </p:txBody>
      </p:sp>
      <p:sp>
        <p:nvSpPr>
          <p:cNvPr id="11" name="Freeform 10"/>
          <p:cNvSpPr/>
          <p:nvPr/>
        </p:nvSpPr>
        <p:spPr>
          <a:xfrm>
            <a:off x="2443095" y="5746390"/>
            <a:ext cx="6342670" cy="991973"/>
          </a:xfrm>
          <a:custGeom>
            <a:avLst/>
            <a:gdLst>
              <a:gd name="connsiteX0" fmla="*/ 0 w 2941875"/>
              <a:gd name="connsiteY0" fmla="*/ 178567 h 1071380"/>
              <a:gd name="connsiteX1" fmla="*/ 178567 w 2941875"/>
              <a:gd name="connsiteY1" fmla="*/ 0 h 1071380"/>
              <a:gd name="connsiteX2" fmla="*/ 2763308 w 2941875"/>
              <a:gd name="connsiteY2" fmla="*/ 0 h 1071380"/>
              <a:gd name="connsiteX3" fmla="*/ 2941875 w 2941875"/>
              <a:gd name="connsiteY3" fmla="*/ 178567 h 1071380"/>
              <a:gd name="connsiteX4" fmla="*/ 2941875 w 2941875"/>
              <a:gd name="connsiteY4" fmla="*/ 892813 h 1071380"/>
              <a:gd name="connsiteX5" fmla="*/ 2763308 w 2941875"/>
              <a:gd name="connsiteY5" fmla="*/ 1071380 h 1071380"/>
              <a:gd name="connsiteX6" fmla="*/ 178567 w 2941875"/>
              <a:gd name="connsiteY6" fmla="*/ 1071380 h 1071380"/>
              <a:gd name="connsiteX7" fmla="*/ 0 w 2941875"/>
              <a:gd name="connsiteY7" fmla="*/ 892813 h 1071380"/>
              <a:gd name="connsiteX8" fmla="*/ 0 w 2941875"/>
              <a:gd name="connsiteY8" fmla="*/ 178567 h 10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875" h="1071380">
                <a:moveTo>
                  <a:pt x="0" y="178567"/>
                </a:moveTo>
                <a:cubicBezTo>
                  <a:pt x="0" y="79947"/>
                  <a:pt x="79947" y="0"/>
                  <a:pt x="178567" y="0"/>
                </a:cubicBezTo>
                <a:lnTo>
                  <a:pt x="2763308" y="0"/>
                </a:lnTo>
                <a:cubicBezTo>
                  <a:pt x="2861928" y="0"/>
                  <a:pt x="2941875" y="79947"/>
                  <a:pt x="2941875" y="178567"/>
                </a:cubicBezTo>
                <a:lnTo>
                  <a:pt x="2941875" y="892813"/>
                </a:lnTo>
                <a:cubicBezTo>
                  <a:pt x="2941875" y="991433"/>
                  <a:pt x="2861928" y="1071380"/>
                  <a:pt x="2763308" y="1071380"/>
                </a:cubicBezTo>
                <a:lnTo>
                  <a:pt x="178567" y="1071380"/>
                </a:lnTo>
                <a:cubicBezTo>
                  <a:pt x="79947" y="1071380"/>
                  <a:pt x="0" y="991433"/>
                  <a:pt x="0" y="892813"/>
                </a:cubicBezTo>
                <a:lnTo>
                  <a:pt x="0" y="178567"/>
                </a:lnTo>
                <a:close/>
              </a:path>
            </a:pathLst>
          </a:custGeom>
          <a:ln w="57150">
            <a:solidFill>
              <a:schemeClr val="accent4">
                <a:lumMod val="60000"/>
                <a:lumOff val="40000"/>
              </a:schemeClr>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9933876"/>
              <a:satOff val="39811"/>
              <a:lumOff val="8628"/>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24690" tIns="124690" rIns="124690" bIns="124690"/>
          <a:lstStyle>
            <a:lvl1pPr defTabSz="844550">
              <a:defRPr>
                <a:solidFill>
                  <a:schemeClr val="tx1"/>
                </a:solidFill>
                <a:latin typeface="Calibri" panose="020F0502020204030204" pitchFamily="34" charset="0"/>
              </a:defRPr>
            </a:lvl1pPr>
            <a:lvl2pPr marL="114300" indent="-114300" defTabSz="844550">
              <a:defRPr>
                <a:solidFill>
                  <a:schemeClr val="tx1"/>
                </a:solidFill>
                <a:latin typeface="Calibri" panose="020F0502020204030204" pitchFamily="34" charset="0"/>
              </a:defRPr>
            </a:lvl2pPr>
            <a:lvl3pPr marL="1143000" indent="-228600" defTabSz="844550">
              <a:defRPr>
                <a:solidFill>
                  <a:schemeClr val="tx1"/>
                </a:solidFill>
                <a:latin typeface="Calibri" panose="020F0502020204030204" pitchFamily="34" charset="0"/>
              </a:defRPr>
            </a:lvl3pPr>
            <a:lvl4pPr marL="1600200" indent="-228600" defTabSz="844550">
              <a:defRPr>
                <a:solidFill>
                  <a:schemeClr val="tx1"/>
                </a:solidFill>
                <a:latin typeface="Calibri" panose="020F0502020204030204" pitchFamily="34" charset="0"/>
              </a:defRPr>
            </a:lvl4pPr>
            <a:lvl5pPr marL="2057400" indent="-228600" defTabSz="844550">
              <a:defRPr>
                <a:solidFill>
                  <a:schemeClr val="tx1"/>
                </a:solidFill>
                <a:latin typeface="Calibri" panose="020F0502020204030204" pitchFamily="34" charset="0"/>
              </a:defRPr>
            </a:lvl5pPr>
            <a:lvl6pPr marL="2514600" indent="-228600" defTabSz="844550" fontAlgn="base">
              <a:spcBef>
                <a:spcPct val="0"/>
              </a:spcBef>
              <a:spcAft>
                <a:spcPct val="0"/>
              </a:spcAft>
              <a:defRPr>
                <a:solidFill>
                  <a:schemeClr val="tx1"/>
                </a:solidFill>
                <a:latin typeface="Calibri" panose="020F0502020204030204" pitchFamily="34" charset="0"/>
              </a:defRPr>
            </a:lvl6pPr>
            <a:lvl7pPr marL="2971800" indent="-228600" defTabSz="844550" fontAlgn="base">
              <a:spcBef>
                <a:spcPct val="0"/>
              </a:spcBef>
              <a:spcAft>
                <a:spcPct val="0"/>
              </a:spcAft>
              <a:defRPr>
                <a:solidFill>
                  <a:schemeClr val="tx1"/>
                </a:solidFill>
                <a:latin typeface="Calibri" panose="020F0502020204030204" pitchFamily="34" charset="0"/>
              </a:defRPr>
            </a:lvl7pPr>
            <a:lvl8pPr marL="3429000" indent="-228600" defTabSz="844550" fontAlgn="base">
              <a:spcBef>
                <a:spcPct val="0"/>
              </a:spcBef>
              <a:spcAft>
                <a:spcPct val="0"/>
              </a:spcAft>
              <a:defRPr>
                <a:solidFill>
                  <a:schemeClr val="tx1"/>
                </a:solidFill>
                <a:latin typeface="Calibri" panose="020F0502020204030204" pitchFamily="34" charset="0"/>
              </a:defRPr>
            </a:lvl8pPr>
            <a:lvl9pPr marL="3886200" indent="-228600" defTabSz="844550" fontAlgn="base">
              <a:spcBef>
                <a:spcPct val="0"/>
              </a:spcBef>
              <a:spcAft>
                <a:spcPct val="0"/>
              </a:spcAft>
              <a:defRPr>
                <a:solidFill>
                  <a:schemeClr val="tx1"/>
                </a:solidFill>
                <a:latin typeface="Calibri" panose="020F0502020204030204" pitchFamily="34" charset="0"/>
              </a:defRPr>
            </a:lvl9pPr>
          </a:lstStyle>
          <a:p>
            <a:pPr marL="0" lvl="1" indent="0" algn="ctr">
              <a:lnSpc>
                <a:spcPct val="90000"/>
              </a:lnSpc>
              <a:spcAft>
                <a:spcPct val="15000"/>
              </a:spcAft>
              <a:defRPr/>
            </a:pPr>
            <a:r>
              <a:rPr lang="en-US" sz="2800" dirty="0" err="1">
                <a:solidFill>
                  <a:srgbClr val="000000"/>
                </a:solidFill>
                <a:latin typeface="Arial" panose="020B0604020202020204" pitchFamily="34" charset="0"/>
                <a:cs typeface="Arial" panose="020B0604020202020204" pitchFamily="34" charset="0"/>
              </a:rPr>
              <a:t>Thiết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lập</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liên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minh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các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lực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lượng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dân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chủ</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thực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mục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tiêu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cuối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cùng</a:t>
            </a:r>
            <a:r>
              <a:rPr lang="en-US" sz="2800" dirty="0">
                <a:solidFill>
                  <a:srgbClr val="000000"/>
                </a:solidFill>
                <a:latin typeface="Arial" panose="020B0604020202020204" pitchFamily="34" charset="0"/>
                <a:cs typeface="Arial" panose="020B0604020202020204" pitchFamily="34" charset="0"/>
              </a:rPr>
              <a:t>.</a:t>
            </a:r>
          </a:p>
        </p:txBody>
      </p:sp>
      <p:sp>
        <p:nvSpPr>
          <p:cNvPr id="12" name="Title 1"/>
          <p:cNvSpPr>
            <a:spLocks noGrp="1"/>
          </p:cNvSpPr>
          <p:nvPr>
            <p:ph type="title"/>
          </p:nvPr>
        </p:nvSpPr>
        <p:spPr>
          <a:xfrm>
            <a:off x="2351314" y="77729"/>
            <a:ext cx="4762005" cy="903667"/>
          </a:xfrm>
        </p:spPr>
        <p:txBody>
          <a:bodyPr>
            <a:normAutofit/>
          </a:bodyPr>
          <a:lstStyle/>
          <a:p>
            <a:pPr algn="ct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1.3.1.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Vai</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trò</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của</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C.Mac</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kern="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 </a:t>
            </a:r>
            <a:r>
              <a:rPr lang="en-US" sz="2600" kern="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Angghen</a:t>
            </a:r>
            <a:endParaRPr lang="vi-VN" sz="26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object 4"/>
          <p:cNvSpPr>
            <a:spLocks noChangeArrowheads="1"/>
          </p:cNvSpPr>
          <p:nvPr/>
        </p:nvSpPr>
        <p:spPr bwMode="auto">
          <a:xfrm>
            <a:off x="49306" y="40871"/>
            <a:ext cx="1073332" cy="103234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itle 1"/>
          <p:cNvSpPr txBox="1"/>
          <p:nvPr/>
        </p:nvSpPr>
        <p:spPr>
          <a:xfrm>
            <a:off x="2250567" y="72737"/>
            <a:ext cx="4668796" cy="10702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 Các giai đoạn phát triển cơ bản của CNXHKH</a:t>
            </a:r>
          </a:p>
        </p:txBody>
      </p:sp>
      <p:sp>
        <p:nvSpPr>
          <p:cNvPr id="18" name="Shape 17"/>
          <p:cNvSpPr/>
          <p:nvPr/>
        </p:nvSpPr>
        <p:spPr>
          <a:xfrm>
            <a:off x="1143000" y="1381989"/>
            <a:ext cx="7239000" cy="4524375"/>
          </a:xfrm>
          <a:prstGeom prst="swooshArrow">
            <a:avLst>
              <a:gd name="adj1" fmla="val 25000"/>
              <a:gd name="adj2" fmla="val 25000"/>
            </a:avLst>
          </a:prstGeom>
        </p:spPr>
        <p:style>
          <a:lnRef idx="0">
            <a:schemeClr val="accent1"/>
          </a:lnRef>
          <a:fillRef idx="3">
            <a:schemeClr val="accent1"/>
          </a:fillRef>
          <a:effectRef idx="3">
            <a:schemeClr val="accent1"/>
          </a:effectRef>
          <a:fontRef idx="minor">
            <a:schemeClr val="lt1"/>
          </a:fontRef>
        </p:style>
      </p:sp>
      <p:sp>
        <p:nvSpPr>
          <p:cNvPr id="20" name="Oval 19"/>
          <p:cNvSpPr/>
          <p:nvPr/>
        </p:nvSpPr>
        <p:spPr>
          <a:xfrm>
            <a:off x="2062353" y="4504713"/>
            <a:ext cx="188214" cy="188214"/>
          </a:xfrm>
          <a:prstGeom prst="ellipse">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Oval 21"/>
          <p:cNvSpPr/>
          <p:nvPr/>
        </p:nvSpPr>
        <p:spPr>
          <a:xfrm>
            <a:off x="4300179" y="3119217"/>
            <a:ext cx="340233" cy="340233"/>
          </a:xfrm>
          <a:prstGeom prst="ellipse">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4966938"/>
              <a:satOff val="19906"/>
              <a:lumOff val="4314"/>
              <a:alphaOff val="0"/>
            </a:schemeClr>
          </a:fillRef>
          <a:effectRef idx="2">
            <a:schemeClr val="accent5">
              <a:hueOff val="-4966938"/>
              <a:satOff val="19906"/>
              <a:lumOff val="4314"/>
              <a:alphaOff val="0"/>
            </a:schemeClr>
          </a:effectRef>
          <a:fontRef idx="minor">
            <a:schemeClr val="lt1"/>
          </a:fontRef>
        </p:style>
      </p:sp>
      <p:sp>
        <p:nvSpPr>
          <p:cNvPr id="23" name="Freeform 22"/>
          <p:cNvSpPr/>
          <p:nvPr/>
        </p:nvSpPr>
        <p:spPr>
          <a:xfrm>
            <a:off x="1054226" y="4692927"/>
            <a:ext cx="2204467" cy="2856203"/>
          </a:xfrm>
          <a:custGeom>
            <a:avLst/>
            <a:gdLst>
              <a:gd name="connsiteX0" fmla="*/ 0 w 1737360"/>
              <a:gd name="connsiteY0" fmla="*/ 0 h 2461260"/>
              <a:gd name="connsiteX1" fmla="*/ 1737360 w 1737360"/>
              <a:gd name="connsiteY1" fmla="*/ 0 h 2461260"/>
              <a:gd name="connsiteX2" fmla="*/ 1737360 w 1737360"/>
              <a:gd name="connsiteY2" fmla="*/ 2461260 h 2461260"/>
              <a:gd name="connsiteX3" fmla="*/ 0 w 1737360"/>
              <a:gd name="connsiteY3" fmla="*/ 2461260 h 2461260"/>
              <a:gd name="connsiteX4" fmla="*/ 0 w 1737360"/>
              <a:gd name="connsiteY4" fmla="*/ 0 h 2461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2461260">
                <a:moveTo>
                  <a:pt x="0" y="0"/>
                </a:moveTo>
                <a:lnTo>
                  <a:pt x="1737360" y="0"/>
                </a:lnTo>
                <a:lnTo>
                  <a:pt x="1737360" y="2461260"/>
                </a:lnTo>
                <a:lnTo>
                  <a:pt x="0" y="2461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80282" tIns="0" rIns="0" bIns="0" spcCol="1270"/>
          <a:lstStyle/>
          <a:p>
            <a:pPr algn="ctr" defTabSz="1466850" fontAlgn="auto">
              <a:lnSpc>
                <a:spcPct val="90000"/>
              </a:lnSpc>
              <a:spcAft>
                <a:spcPct val="35000"/>
              </a:spcAft>
              <a:defRPr/>
            </a:pPr>
            <a:r>
              <a:rPr lang="en-US" sz="2800" dirty="0">
                <a:latin typeface="Arial" panose="020B0604020202020204" pitchFamily="34" charset="0"/>
                <a:cs typeface="Arial" panose="020B0604020202020204" pitchFamily="34" charset="0"/>
              </a:rPr>
              <a:t>2.1. </a:t>
            </a:r>
          </a:p>
          <a:p>
            <a:pPr algn="ctr" defTabSz="1466850" fontAlgn="auto">
              <a:lnSpc>
                <a:spcPct val="90000"/>
              </a:lnSpc>
              <a:spcAft>
                <a:spcPct val="35000"/>
              </a:spcAft>
              <a:defRPr/>
            </a:pPr>
            <a:r>
              <a:rPr lang="en-US" sz="2800" dirty="0" err="1">
                <a:latin typeface="Arial" panose="020B0604020202020204" pitchFamily="34" charset="0"/>
                <a:cs typeface="Arial" panose="020B0604020202020204" pitchFamily="34" charset="0"/>
              </a:rPr>
              <a:t>C.Mác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Ph.Ăngghen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CNXHKH</a:t>
            </a:r>
          </a:p>
        </p:txBody>
      </p:sp>
      <p:sp>
        <p:nvSpPr>
          <p:cNvPr id="24" name="Oval 23"/>
          <p:cNvSpPr/>
          <p:nvPr/>
        </p:nvSpPr>
        <p:spPr>
          <a:xfrm>
            <a:off x="6448827" y="2374381"/>
            <a:ext cx="470535" cy="470535"/>
          </a:xfrm>
          <a:prstGeom prst="ellipse">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9933876"/>
              <a:satOff val="39811"/>
              <a:lumOff val="8628"/>
              <a:alphaOff val="0"/>
            </a:schemeClr>
          </a:fillRef>
          <a:effectRef idx="2">
            <a:schemeClr val="accent5">
              <a:hueOff val="-9933876"/>
              <a:satOff val="39811"/>
              <a:lumOff val="8628"/>
              <a:alphaOff val="0"/>
            </a:schemeClr>
          </a:effectRef>
          <a:fontRef idx="minor">
            <a:schemeClr val="lt1"/>
          </a:fontRef>
        </p:style>
      </p:sp>
      <p:sp>
        <p:nvSpPr>
          <p:cNvPr id="25" name="Freeform 24"/>
          <p:cNvSpPr/>
          <p:nvPr/>
        </p:nvSpPr>
        <p:spPr>
          <a:xfrm>
            <a:off x="5502274" y="3199677"/>
            <a:ext cx="2363643" cy="3356987"/>
          </a:xfrm>
          <a:custGeom>
            <a:avLst/>
            <a:gdLst>
              <a:gd name="connsiteX0" fmla="*/ 0 w 1737360"/>
              <a:gd name="connsiteY0" fmla="*/ 0 h 3144440"/>
              <a:gd name="connsiteX1" fmla="*/ 1737360 w 1737360"/>
              <a:gd name="connsiteY1" fmla="*/ 0 h 3144440"/>
              <a:gd name="connsiteX2" fmla="*/ 1737360 w 1737360"/>
              <a:gd name="connsiteY2" fmla="*/ 3144440 h 3144440"/>
              <a:gd name="connsiteX3" fmla="*/ 0 w 1737360"/>
              <a:gd name="connsiteY3" fmla="*/ 3144440 h 3144440"/>
              <a:gd name="connsiteX4" fmla="*/ 0 w 1737360"/>
              <a:gd name="connsiteY4" fmla="*/ 0 h 314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3144440">
                <a:moveTo>
                  <a:pt x="0" y="0"/>
                </a:moveTo>
                <a:lnTo>
                  <a:pt x="1737360" y="0"/>
                </a:lnTo>
                <a:lnTo>
                  <a:pt x="1737360" y="3144440"/>
                </a:lnTo>
                <a:lnTo>
                  <a:pt x="0" y="3144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49327" tIns="0" rIns="0" bIns="0" spcCol="1270"/>
          <a:lstStyle/>
          <a:p>
            <a:pPr algn="ctr" defTabSz="1466850" fontAlgn="auto">
              <a:lnSpc>
                <a:spcPct val="90000"/>
              </a:lnSpc>
              <a:spcAft>
                <a:spcPct val="35000"/>
              </a:spcAft>
              <a:defRPr/>
            </a:pPr>
            <a:r>
              <a:rPr lang="en-US" sz="2800" dirty="0">
                <a:latin typeface="Arial" panose="020B0604020202020204" pitchFamily="34" charset="0"/>
                <a:cs typeface="Arial" panose="020B0604020202020204" pitchFamily="34" charset="0"/>
              </a:rPr>
              <a:t>2.3. </a:t>
            </a:r>
          </a:p>
          <a:p>
            <a:pPr algn="ctr" defTabSz="1466850" fontAlgn="auto">
              <a:lnSpc>
                <a:spcPct val="90000"/>
              </a:lnSpc>
              <a:spcAft>
                <a:spcPct val="35000"/>
              </a:spcAft>
              <a:defRPr/>
            </a:pP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CNXHKH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sau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V.I.Lênin</a:t>
            </a:r>
            <a:r>
              <a:rPr lang="en-US" sz="2800" dirty="0">
                <a:latin typeface="Arial" panose="020B0604020202020204" pitchFamily="34" charset="0"/>
                <a:cs typeface="Arial" panose="020B0604020202020204" pitchFamily="34" charset="0"/>
              </a:rPr>
              <a:t> qua </a:t>
            </a:r>
            <a:r>
              <a:rPr lang="en-US" sz="2800" dirty="0" err="1">
                <a:latin typeface="Arial" panose="020B0604020202020204" pitchFamily="34" charset="0"/>
                <a:cs typeface="Arial" panose="020B0604020202020204" pitchFamily="34" charset="0"/>
              </a:rPr>
              <a:t>đời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đến</a:t>
            </a:r>
            <a:r>
              <a:rPr lang="en-US" sz="2800" dirty="0">
                <a:latin typeface="Arial" panose="020B0604020202020204" pitchFamily="34" charset="0"/>
                <a:cs typeface="Arial" panose="020B0604020202020204" pitchFamily="34" charset="0"/>
              </a:rPr>
              <a:t> nay</a:t>
            </a:r>
          </a:p>
          <a:p>
            <a:pPr algn="ctr" defTabSz="1466850" fontAlgn="auto">
              <a:lnSpc>
                <a:spcPct val="90000"/>
              </a:lnSpc>
              <a:spcAft>
                <a:spcPct val="35000"/>
              </a:spcAft>
              <a:defRPr/>
            </a:pPr>
            <a:endParaRPr lang="en-US" sz="3300" b="1" dirty="0">
              <a:latin typeface="Arial" panose="020B0604020202020204" pitchFamily="34" charset="0"/>
              <a:cs typeface="Arial" panose="020B0604020202020204" pitchFamily="34" charset="0"/>
            </a:endParaRPr>
          </a:p>
        </p:txBody>
      </p:sp>
      <p:sp>
        <p:nvSpPr>
          <p:cNvPr id="27" name="Freeform 26"/>
          <p:cNvSpPr/>
          <p:nvPr/>
        </p:nvSpPr>
        <p:spPr>
          <a:xfrm>
            <a:off x="3347467" y="3719223"/>
            <a:ext cx="2221132" cy="2687637"/>
          </a:xfrm>
          <a:custGeom>
            <a:avLst/>
            <a:gdLst>
              <a:gd name="connsiteX0" fmla="*/ 0 w 1737360"/>
              <a:gd name="connsiteY0" fmla="*/ 0 h 3144440"/>
              <a:gd name="connsiteX1" fmla="*/ 1737360 w 1737360"/>
              <a:gd name="connsiteY1" fmla="*/ 0 h 3144440"/>
              <a:gd name="connsiteX2" fmla="*/ 1737360 w 1737360"/>
              <a:gd name="connsiteY2" fmla="*/ 3144440 h 3144440"/>
              <a:gd name="connsiteX3" fmla="*/ 0 w 1737360"/>
              <a:gd name="connsiteY3" fmla="*/ 3144440 h 3144440"/>
              <a:gd name="connsiteX4" fmla="*/ 0 w 1737360"/>
              <a:gd name="connsiteY4" fmla="*/ 0 h 314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3144440">
                <a:moveTo>
                  <a:pt x="0" y="0"/>
                </a:moveTo>
                <a:lnTo>
                  <a:pt x="1737360" y="0"/>
                </a:lnTo>
                <a:lnTo>
                  <a:pt x="1737360" y="3144440"/>
                </a:lnTo>
                <a:lnTo>
                  <a:pt x="0" y="3144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49327" tIns="0" rIns="0" bIns="0" spcCol="1270"/>
          <a:lstStyle/>
          <a:p>
            <a:pPr algn="ctr" defTabSz="1466850" fontAlgn="auto">
              <a:lnSpc>
                <a:spcPct val="90000"/>
              </a:lnSpc>
              <a:spcAft>
                <a:spcPct val="35000"/>
              </a:spcAft>
              <a:defRPr/>
            </a:pPr>
            <a:r>
              <a:rPr lang="en-US" sz="2800" dirty="0">
                <a:latin typeface="Arial" panose="020B0604020202020204" pitchFamily="34" charset="0"/>
                <a:cs typeface="Arial" panose="020B0604020202020204" pitchFamily="34" charset="0"/>
              </a:rPr>
              <a:t>2.2. </a:t>
            </a:r>
            <a:r>
              <a:rPr lang="en-US" sz="2800" dirty="0" err="1">
                <a:latin typeface="Arial" panose="020B0604020202020204" pitchFamily="34" charset="0"/>
                <a:cs typeface="Arial" panose="020B0604020202020204" pitchFamily="34" charset="0"/>
              </a:rPr>
              <a:t>V.I.Lênin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CNXHKH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 </a:t>
            </a:r>
          </a:p>
          <a:p>
            <a:pPr algn="ctr" defTabSz="1466850" fontAlgn="auto">
              <a:lnSpc>
                <a:spcPct val="90000"/>
              </a:lnSpc>
              <a:spcAft>
                <a:spcPct val="35000"/>
              </a:spcAft>
              <a:defRPr/>
            </a:pPr>
            <a:endParaRPr lang="en-US" sz="3300" b="1" dirty="0">
              <a:latin typeface="Arial" panose="020B0604020202020204" pitchFamily="34" charset="0"/>
              <a:cs typeface="Arial" panose="020B0604020202020204" pitchFamily="34" charset="0"/>
            </a:endParaRPr>
          </a:p>
        </p:txBody>
      </p:sp>
      <p:sp>
        <p:nvSpPr>
          <p:cNvPr id="1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itle 1"/>
          <p:cNvSpPr txBox="1"/>
          <p:nvPr/>
        </p:nvSpPr>
        <p:spPr>
          <a:xfrm>
            <a:off x="2303813" y="103913"/>
            <a:ext cx="4963886" cy="8223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2.1. C.Mác và Ph.Ăngghen phát triển CNXHKH</a:t>
            </a:r>
          </a:p>
        </p:txBody>
      </p:sp>
      <p:sp>
        <p:nvSpPr>
          <p:cNvPr id="20" name="TextBox 19"/>
          <p:cNvSpPr txBox="1"/>
          <p:nvPr/>
        </p:nvSpPr>
        <p:spPr>
          <a:xfrm>
            <a:off x="172278" y="1143954"/>
            <a:ext cx="887580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2.1.1. Thời kỳ từ 1848 đến Công xã Pari (1871)</a:t>
            </a:r>
          </a:p>
        </p:txBody>
      </p:sp>
      <p:sp>
        <p:nvSpPr>
          <p:cNvPr id="6" name="Rectangle 5"/>
          <p:cNvSpPr/>
          <p:nvPr/>
        </p:nvSpPr>
        <p:spPr>
          <a:xfrm>
            <a:off x="311726" y="1748181"/>
            <a:ext cx="8458199" cy="3539430"/>
          </a:xfrm>
          <a:prstGeom prst="rect">
            <a:avLst/>
          </a:prstGeom>
        </p:spPr>
        <p:txBody>
          <a:bodyPr wrap="square">
            <a:spAutoFit/>
          </a:bodyPr>
          <a:lstStyle/>
          <a:p>
            <a:pPr algn="just"/>
            <a:r>
              <a:rPr lang="vi-VN" sz="2800" dirty="0"/>
              <a:t>Những tác phẩm tiêu biểu: tập I </a:t>
            </a:r>
            <a:r>
              <a:rPr lang="vi-VN" sz="2800" b="1" i="1" dirty="0"/>
              <a:t>bộ Tư bản</a:t>
            </a:r>
            <a:r>
              <a:rPr lang="vi-VN" sz="2800" dirty="0"/>
              <a:t> của C.Mác được xuất bản (1867), Ngày mười tám tháng Sương mù của Lui Bônapactơ (1852), Chiến tranh nông dân ở Đức (1850), Cách mạng và phản cách mạng ở Đức(1851)… </a:t>
            </a:r>
          </a:p>
          <a:p>
            <a:pPr algn="just"/>
            <a:endParaRPr lang="vi-VN" sz="2800" dirty="0"/>
          </a:p>
          <a:p>
            <a:pPr algn="just"/>
            <a:r>
              <a:rPr lang="vi-VN" sz="2800" b="1" i="1" dirty="0"/>
              <a:t>=&gt; Các tác phẩm đã chỉ ra SMLGCCN, cách mạng không ngừng, xây dựng khối liên minh,…</a:t>
            </a:r>
            <a:endParaRPr lang="en-US" sz="2800" b="1" i="1" dirty="0"/>
          </a:p>
        </p:txBody>
      </p:sp>
      <p:sp>
        <p:nvSpPr>
          <p:cNvPr id="5"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2.1.2. Thời kỳ sau Công xã Pari đến 1895</a:t>
            </a:r>
          </a:p>
        </p:txBody>
      </p:sp>
      <p:sp>
        <p:nvSpPr>
          <p:cNvPr id="6" name="Rectangle 5"/>
          <p:cNvSpPr/>
          <p:nvPr/>
        </p:nvSpPr>
        <p:spPr>
          <a:xfrm>
            <a:off x="311726" y="1748181"/>
            <a:ext cx="8458199" cy="2677656"/>
          </a:xfrm>
          <a:prstGeom prst="rect">
            <a:avLst/>
          </a:prstGeom>
        </p:spPr>
        <p:txBody>
          <a:bodyPr wrap="square">
            <a:spAutoFit/>
          </a:bodyPr>
          <a:lstStyle/>
          <a:p>
            <a:pPr algn="just"/>
            <a:r>
              <a:rPr lang="vi-VN" sz="2800" dirty="0"/>
              <a:t>Tác phẩm chủ yếu: “Nội chiến ở Pháp” (1871), “Phê phán Cương lĩnh Gôta” (1875), “Chống Đuyrinh” (1876), “Sự phát triển của chủ nghĩa xã hội từ không tưởng đến khoa học” (1875);  “Nguồn gốc của gia đình, của chế độ tư hữu và của nhà nước” (1884)…</a:t>
            </a:r>
          </a:p>
        </p:txBody>
      </p:sp>
      <p:sp>
        <p:nvSpPr>
          <p:cNvPr id="7" name="Title 1"/>
          <p:cNvSpPr txBox="1"/>
          <p:nvPr/>
        </p:nvSpPr>
        <p:spPr>
          <a:xfrm>
            <a:off x="2303813" y="103913"/>
            <a:ext cx="4963886" cy="8223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2.1. C.Mác và Ph.Ăngghen phát triển CNXHKH</a:t>
            </a:r>
          </a:p>
        </p:txBody>
      </p:sp>
      <p:sp>
        <p:nvSpPr>
          <p:cNvPr id="8"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2.1.2. Thời kỳ sau Công xã Pari đến 1895</a:t>
            </a:r>
          </a:p>
        </p:txBody>
      </p:sp>
      <p:sp>
        <p:nvSpPr>
          <p:cNvPr id="7" name="TextBox 6"/>
          <p:cNvSpPr txBox="1"/>
          <p:nvPr/>
        </p:nvSpPr>
        <p:spPr>
          <a:xfrm>
            <a:off x="2043950" y="2085337"/>
            <a:ext cx="7007086" cy="3108543"/>
          </a:xfrm>
          <a:prstGeom prst="rect">
            <a:avLst/>
          </a:prstGeom>
          <a:noFill/>
        </p:spPr>
        <p:txBody>
          <a:bodyPr wrap="square" rtlCol="0">
            <a:spAutoFit/>
          </a:bodyPr>
          <a:lstStyle/>
          <a:p>
            <a:pPr algn="just"/>
            <a:r>
              <a:rPr lang="vi-VN" sz="2800" spc="-150" dirty="0"/>
              <a:t>C.Mác đã phát triển luận điểm quan trọng về phá hủy bộ máy nhà nước tư sản -  giai cấp công nhân chỉ đập tan bộ máy quan liêu, không đập tan toàn bộ bộ máy nhà nước tư sản. Đồng thời cũng thừa nhận Công xã Pari là một hình thái nhà nước của giai cấp công nhân, rút cuộc, đã tìm ra. </a:t>
            </a:r>
          </a:p>
        </p:txBody>
      </p:sp>
      <p:grpSp>
        <p:nvGrpSpPr>
          <p:cNvPr id="9" name="Group 8"/>
          <p:cNvGrpSpPr/>
          <p:nvPr/>
        </p:nvGrpSpPr>
        <p:grpSpPr>
          <a:xfrm>
            <a:off x="98606" y="2131761"/>
            <a:ext cx="1945339" cy="3582285"/>
            <a:chOff x="98606" y="2131761"/>
            <a:chExt cx="1945339" cy="4553246"/>
          </a:xfrm>
        </p:grpSpPr>
        <p:sp>
          <p:nvSpPr>
            <p:cNvPr id="6" name="Chevron 5"/>
            <p:cNvSpPr/>
            <p:nvPr/>
          </p:nvSpPr>
          <p:spPr>
            <a:xfrm rot="5400000">
              <a:off x="-1205347" y="3435714"/>
              <a:ext cx="4553246" cy="1945339"/>
            </a:xfrm>
            <a:prstGeom prst="chevron">
              <a:avLst>
                <a:gd name="adj" fmla="val 31336"/>
              </a:avLst>
            </a:prstGeom>
            <a:gradFill>
              <a:gsLst>
                <a:gs pos="0">
                  <a:schemeClr val="accent3">
                    <a:lumMod val="75000"/>
                  </a:schemeClr>
                </a:gs>
                <a:gs pos="68000">
                  <a:schemeClr val="accent3">
                    <a:lumMod val="60000"/>
                    <a:lumOff val="40000"/>
                  </a:schemeClr>
                </a:gs>
                <a:gs pos="100000">
                  <a:schemeClr val="accent3">
                    <a:lumMod val="40000"/>
                    <a:lumOff val="60000"/>
                  </a:schemeClr>
                </a:gs>
              </a:gsLst>
            </a:gra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8" name="TextBox 7"/>
            <p:cNvSpPr txBox="1"/>
            <p:nvPr/>
          </p:nvSpPr>
          <p:spPr>
            <a:xfrm>
              <a:off x="207817" y="3148445"/>
              <a:ext cx="1704109" cy="2855745"/>
            </a:xfrm>
            <a:prstGeom prst="rect">
              <a:avLst/>
            </a:prstGeom>
            <a:noFill/>
          </p:spPr>
          <p:txBody>
            <a:bodyPr wrap="square" rtlCol="0">
              <a:spAutoFit/>
            </a:bodyPr>
            <a:lstStyle/>
            <a:p>
              <a:pPr algn="ctr"/>
              <a:r>
                <a:rPr lang="en-US" sz="2800" dirty="0"/>
                <a:t>Tp</a:t>
              </a:r>
            </a:p>
            <a:p>
              <a:pPr algn="ctr"/>
              <a:r>
                <a:rPr lang="en-US" sz="2800" dirty="0"/>
                <a:t>“Nội chiến ở Pháp” (C.Mac)</a:t>
              </a:r>
            </a:p>
            <a:p>
              <a:pPr algn="ctr"/>
              <a:r>
                <a:rPr lang="en-US" sz="2800" dirty="0"/>
                <a:t>1871</a:t>
              </a:r>
            </a:p>
          </p:txBody>
        </p:sp>
      </p:grpSp>
      <p:sp>
        <p:nvSpPr>
          <p:cNvPr id="10" name="Title 1"/>
          <p:cNvSpPr txBox="1"/>
          <p:nvPr/>
        </p:nvSpPr>
        <p:spPr>
          <a:xfrm>
            <a:off x="2303813" y="103913"/>
            <a:ext cx="4963886" cy="8223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2.1. C.Mác và Ph.Ăngghen phát triển CNXHKH</a:t>
            </a:r>
          </a:p>
        </p:txBody>
      </p:sp>
      <p:sp>
        <p:nvSpPr>
          <p:cNvPr id="11"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2.1.2. Thời kỳ sau Công xã Pari đến 1895</a:t>
            </a:r>
          </a:p>
        </p:txBody>
      </p:sp>
      <p:sp>
        <p:nvSpPr>
          <p:cNvPr id="6" name="TextBox 5"/>
          <p:cNvSpPr txBox="1"/>
          <p:nvPr/>
        </p:nvSpPr>
        <p:spPr>
          <a:xfrm>
            <a:off x="2043950" y="2085337"/>
            <a:ext cx="7007086" cy="3108543"/>
          </a:xfrm>
          <a:prstGeom prst="rect">
            <a:avLst/>
          </a:prstGeom>
          <a:noFill/>
        </p:spPr>
        <p:txBody>
          <a:bodyPr wrap="square" rtlCol="0">
            <a:spAutoFit/>
          </a:bodyPr>
          <a:lstStyle/>
          <a:p>
            <a:pPr algn="just"/>
            <a:r>
              <a:rPr lang="vi-VN" sz="2800" spc="-150" dirty="0"/>
              <a:t>- Trong tác phẩm này, khi luận chứng về sự phát triển của chủ nghĩa xã hội từ không tưởng đến khoa học…..Khẳng định chủ nghĩa xã hội khoa học là một trong ba bộ phận hợp thành chủ nghĩa Mác.</a:t>
            </a:r>
          </a:p>
          <a:p>
            <a:pPr algn="just"/>
            <a:r>
              <a:rPr lang="vi-VN" sz="2800" spc="-150" dirty="0"/>
              <a:t>- Dự đoán về tương lai của chủ nghĩa xã hội và chủ nghĩa cộng sản. </a:t>
            </a:r>
          </a:p>
        </p:txBody>
      </p:sp>
      <p:grpSp>
        <p:nvGrpSpPr>
          <p:cNvPr id="7" name="Group 6"/>
          <p:cNvGrpSpPr/>
          <p:nvPr/>
        </p:nvGrpSpPr>
        <p:grpSpPr>
          <a:xfrm>
            <a:off x="98606" y="2131761"/>
            <a:ext cx="1945339" cy="3480282"/>
            <a:chOff x="98606" y="2131761"/>
            <a:chExt cx="1945339" cy="4553246"/>
          </a:xfrm>
          <a:solidFill>
            <a:schemeClr val="accent2"/>
          </a:solidFill>
        </p:grpSpPr>
        <p:sp>
          <p:nvSpPr>
            <p:cNvPr id="8" name="Chevron 7"/>
            <p:cNvSpPr/>
            <p:nvPr/>
          </p:nvSpPr>
          <p:spPr>
            <a:xfrm rot="5400000">
              <a:off x="-1205347" y="3435714"/>
              <a:ext cx="4553246" cy="1945339"/>
            </a:xfrm>
            <a:prstGeom prst="chevron">
              <a:avLst>
                <a:gd name="adj" fmla="val 31336"/>
              </a:avLst>
            </a:prstGeom>
          </p:spPr>
          <p:style>
            <a:lnRef idx="1">
              <a:schemeClr val="accent4"/>
            </a:lnRef>
            <a:fillRef idx="3">
              <a:schemeClr val="accent4"/>
            </a:fillRef>
            <a:effectRef idx="2">
              <a:schemeClr val="accent4"/>
            </a:effectRef>
            <a:fontRef idx="minor">
              <a:schemeClr val="lt1"/>
            </a:fontRef>
          </p:style>
        </p:sp>
        <p:sp>
          <p:nvSpPr>
            <p:cNvPr id="9" name="TextBox 8"/>
            <p:cNvSpPr txBox="1"/>
            <p:nvPr/>
          </p:nvSpPr>
          <p:spPr>
            <a:xfrm>
              <a:off x="207817" y="3148445"/>
              <a:ext cx="1704109" cy="2375715"/>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2800" dirty="0"/>
                <a:t>Tp</a:t>
              </a:r>
            </a:p>
            <a:p>
              <a:pPr algn="ctr"/>
              <a:r>
                <a:rPr lang="en-US" sz="2800" dirty="0"/>
                <a:t>“</a:t>
              </a:r>
              <a:r>
                <a:rPr lang="en-US" sz="2800" dirty="0" err="1"/>
                <a:t>Chống</a:t>
              </a:r>
              <a:r>
                <a:rPr lang="en-US" sz="2800" dirty="0"/>
                <a:t> </a:t>
              </a:r>
              <a:r>
                <a:rPr lang="en-US" sz="2800" dirty="0" err="1"/>
                <a:t>Đuyrinh</a:t>
              </a:r>
              <a:r>
                <a:rPr lang="en-US" sz="2800" dirty="0"/>
                <a:t>” (1878) </a:t>
              </a:r>
            </a:p>
          </p:txBody>
        </p:sp>
      </p:grpSp>
      <p:sp>
        <p:nvSpPr>
          <p:cNvPr id="10" name="Title 1"/>
          <p:cNvSpPr txBox="1"/>
          <p:nvPr/>
        </p:nvSpPr>
        <p:spPr>
          <a:xfrm>
            <a:off x="2303813" y="103913"/>
            <a:ext cx="4963886" cy="8223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2.1. C.Mác và Ph.Ăngghen phát triển CNXHKH</a:t>
            </a:r>
          </a:p>
        </p:txBody>
      </p:sp>
      <p:sp>
        <p:nvSpPr>
          <p:cNvPr id="11"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818" y="2020216"/>
            <a:ext cx="3709555" cy="3822900"/>
          </a:xfrm>
          <a:prstGeom prst="rect">
            <a:avLst/>
          </a:prstGeom>
        </p:spPr>
      </p:pic>
      <p:sp>
        <p:nvSpPr>
          <p:cNvPr id="6" name="TextBox 5"/>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2.1.2. Thời kỳ sau Công xã Pari đến 1895</a:t>
            </a:r>
          </a:p>
        </p:txBody>
      </p:sp>
      <p:sp>
        <p:nvSpPr>
          <p:cNvPr id="7" name="Rectangle 6"/>
          <p:cNvSpPr/>
          <p:nvPr/>
        </p:nvSpPr>
        <p:spPr>
          <a:xfrm>
            <a:off x="4015409" y="1908312"/>
            <a:ext cx="4650609" cy="3539430"/>
          </a:xfrm>
          <a:prstGeom prst="rect">
            <a:avLst/>
          </a:prstGeom>
        </p:spPr>
        <p:txBody>
          <a:bodyPr wrap="square">
            <a:spAutoFit/>
          </a:bodyPr>
          <a:lstStyle/>
          <a:p>
            <a:pPr indent="711200" algn="just"/>
            <a:r>
              <a:rPr lang="vi-VN" sz="2800" dirty="0">
                <a:ea typeface="Calibri" panose="020F0502020204030204" pitchFamily="34" charset="0"/>
              </a:rPr>
              <a:t>C.Mác và Ph.Angghen không bao giờ tự cho học thuyết của mình là một hệ thống giáo điều, </a:t>
            </a:r>
            <a:r>
              <a:rPr lang="vi-VN" sz="2800" b="1" i="1" dirty="0">
                <a:ea typeface="Calibri" panose="020F0502020204030204" pitchFamily="34" charset="0"/>
              </a:rPr>
              <a:t>“nhất thành bất biến”</a:t>
            </a:r>
            <a:r>
              <a:rPr lang="vi-VN" sz="2800" dirty="0">
                <a:ea typeface="Calibri" panose="020F0502020204030204" pitchFamily="34" charset="0"/>
              </a:rPr>
              <a:t>, trái lại, nhiều lần hai ông đã chỉ rõ đó chỉ là những </a:t>
            </a:r>
            <a:r>
              <a:rPr lang="vi-VN" sz="2800" b="1" i="1" dirty="0">
                <a:solidFill>
                  <a:srgbClr val="FF0000"/>
                </a:solidFill>
                <a:ea typeface="Calibri" panose="020F0502020204030204" pitchFamily="34" charset="0"/>
              </a:rPr>
              <a:t>“gợi ý”</a:t>
            </a:r>
            <a:r>
              <a:rPr lang="vi-VN" sz="2800" dirty="0">
                <a:ea typeface="Calibri" panose="020F0502020204030204" pitchFamily="34" charset="0"/>
              </a:rPr>
              <a:t> cho mọi suy nghĩ và hành động</a:t>
            </a:r>
            <a:r>
              <a:rPr lang="en-US" sz="2800" dirty="0">
                <a:ea typeface="Calibri" panose="020F0502020204030204" pitchFamily="34" charset="0"/>
              </a:rPr>
              <a:t>.</a:t>
            </a:r>
            <a:endParaRPr lang="en-US" sz="2800" dirty="0"/>
          </a:p>
        </p:txBody>
      </p:sp>
      <p:sp>
        <p:nvSpPr>
          <p:cNvPr id="8" name="Title 1"/>
          <p:cNvSpPr txBox="1"/>
          <p:nvPr/>
        </p:nvSpPr>
        <p:spPr>
          <a:xfrm>
            <a:off x="2303813" y="103913"/>
            <a:ext cx="4963886" cy="822364"/>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600" spc="-50" dirty="0">
                <a:solidFill>
                  <a:srgbClr val="FF0000"/>
                </a:solidFill>
                <a:effectLst>
                  <a:outerShdw blurRad="38100" dist="38100" dir="2700000" algn="tl">
                    <a:srgbClr val="000000">
                      <a:alpha val="43137"/>
                    </a:srgbClr>
                  </a:outerShdw>
                </a:effectLst>
                <a:latin typeface="+mn-lt"/>
              </a:rPr>
              <a:t>2.1. C.Mác và Ph.Ăngghen phát triển CNXHKH</a:t>
            </a: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p:nvPr/>
        </p:nvSpPr>
        <p:spPr>
          <a:xfrm>
            <a:off x="2093844" y="105132"/>
            <a:ext cx="5506368" cy="1140572"/>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6" name="Rectangle 5"/>
          <p:cNvSpPr/>
          <p:nvPr/>
        </p:nvSpPr>
        <p:spPr>
          <a:xfrm>
            <a:off x="3782290" y="1485900"/>
            <a:ext cx="4904509" cy="4525963"/>
          </a:xfrm>
          <a:prstGeom prst="rect">
            <a:avLst/>
          </a:prstGeom>
        </p:spPr>
        <p:txBody>
          <a:bodyPr vert="horz" lIns="91440" tIns="45720" rIns="91440" bIns="45720" rtlCol="0">
            <a:noAutofit/>
          </a:bodyPr>
          <a:lstStyle/>
          <a:p>
            <a:pPr algn="just">
              <a:lnSpc>
                <a:spcPct val="90000"/>
              </a:lnSpc>
              <a:spcBef>
                <a:spcPct val="20000"/>
              </a:spcBef>
              <a:spcAft>
                <a:spcPts val="0"/>
              </a:spcAft>
            </a:pPr>
            <a:r>
              <a:rPr lang="en-US" sz="2800" dirty="0" err="1">
                <a:latin typeface="Arial" panose="020B0604020202020204" pitchFamily="34" charset="0"/>
                <a:cs typeface="Arial" panose="020B0604020202020204" pitchFamily="34" charset="0"/>
              </a:rPr>
              <a:t>Lênin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bảo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luận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nghĩa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hội</a:t>
            </a:r>
            <a:r>
              <a:rPr lang="en-US" sz="2800" dirty="0">
                <a:latin typeface="Arial" panose="020B0604020202020204" pitchFamily="34" charset="0"/>
                <a:cs typeface="Arial" panose="020B0604020202020204" pitchFamily="34" charset="0"/>
              </a:rPr>
              <a:t> khoa </a:t>
            </a:r>
            <a:r>
              <a:rPr lang="en-US" sz="2800" dirty="0" err="1">
                <a:latin typeface="Arial" panose="020B0604020202020204" pitchFamily="34" charset="0"/>
                <a:cs typeface="Arial" panose="020B0604020202020204" pitchFamily="34" charset="0"/>
              </a:rPr>
              <a:t>học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nghĩa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nghĩa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ưu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tế</a:t>
            </a:r>
            <a:r>
              <a:rPr lang="en-US" sz="2800" dirty="0">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trong</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điều</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kiện</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chủ</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nghĩa</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xã</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hội</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từ</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lý</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luận</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trở</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thành</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hiện</a:t>
            </a:r>
            <a:r>
              <a:rPr lang="en-US" sz="2800" u="sng" dirty="0">
                <a:highlight>
                  <a:srgbClr val="FFFF00"/>
                </a:highlight>
                <a:latin typeface="Arial" panose="020B0604020202020204" pitchFamily="34" charset="0"/>
                <a:cs typeface="Arial" panose="020B0604020202020204" pitchFamily="34" charset="0"/>
              </a:rPr>
              <a:t> </a:t>
            </a:r>
            <a:r>
              <a:rPr lang="en-US" sz="2800" u="sng" dirty="0" err="1">
                <a:highlight>
                  <a:srgbClr val="FFFF00"/>
                </a:highlight>
                <a:latin typeface="Arial" panose="020B0604020202020204" pitchFamily="34" charset="0"/>
                <a:cs typeface="Arial" panose="020B0604020202020204" pitchFamily="34" charset="0"/>
              </a:rPr>
              <a:t>thực</a:t>
            </a:r>
            <a:r>
              <a:rPr lang="en-US" sz="2800" u="sng" dirty="0">
                <a:latin typeface="Arial" panose="020B0604020202020204" pitchFamily="34" charset="0"/>
                <a:cs typeface="Arial" panose="020B0604020202020204" pitchFamily="34" charset="0"/>
              </a:rPr>
              <a:t>. </a:t>
            </a:r>
          </a:p>
        </p:txBody>
      </p:sp>
      <p:grpSp>
        <p:nvGrpSpPr>
          <p:cNvPr id="9" name="Group 8"/>
          <p:cNvGrpSpPr/>
          <p:nvPr/>
        </p:nvGrpSpPr>
        <p:grpSpPr>
          <a:xfrm>
            <a:off x="457200" y="1600200"/>
            <a:ext cx="3169227" cy="4214812"/>
            <a:chOff x="457200" y="1600200"/>
            <a:chExt cx="3169227" cy="4214812"/>
          </a:xfrm>
        </p:grpSpPr>
        <p:pic>
          <p:nvPicPr>
            <p:cNvPr id="7" name="Picture 6" descr="A person wearing a suit and tie&#10;&#10;Description automatically generated"/>
            <p:cNvPicPr>
              <a:picLocks noChangeAspect="1"/>
            </p:cNvPicPr>
            <p:nvPr/>
          </p:nvPicPr>
          <p:blipFill rotWithShape="1">
            <a:blip r:embed="rId2"/>
            <a:srcRect l="5824" r="1" b="1"/>
            <a:stretch>
              <a:fillRect/>
            </a:stretch>
          </p:blipFill>
          <p:spPr>
            <a:xfrm>
              <a:off x="457200" y="1600200"/>
              <a:ext cx="3169227" cy="3803073"/>
            </a:xfrm>
            <a:prstGeom prst="rect">
              <a:avLst/>
            </a:prstGeom>
            <a:noFill/>
          </p:spPr>
        </p:pic>
        <p:sp>
          <p:nvSpPr>
            <p:cNvPr id="8" name="Rectangle 7"/>
            <p:cNvSpPr/>
            <p:nvPr/>
          </p:nvSpPr>
          <p:spPr>
            <a:xfrm>
              <a:off x="880726" y="5445680"/>
              <a:ext cx="2373470"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V.I.Lênin (1870-1924) </a:t>
              </a:r>
              <a:endParaRPr lang="en-US" b="1" dirty="0"/>
            </a:p>
          </p:txBody>
        </p:sp>
      </p:grpSp>
      <p:sp>
        <p:nvSpPr>
          <p:cNvPr id="10"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p:cNvGrpSpPr/>
          <p:nvPr/>
        </p:nvGrpSpPr>
        <p:grpSpPr>
          <a:xfrm>
            <a:off x="457200" y="2098967"/>
            <a:ext cx="3169227" cy="4214812"/>
            <a:chOff x="457200" y="1600200"/>
            <a:chExt cx="3169227" cy="4214812"/>
          </a:xfrm>
        </p:grpSpPr>
        <p:pic>
          <p:nvPicPr>
            <p:cNvPr id="7" name="Picture 6" descr="A person wearing a suit and tie&#10;&#10;Description automatically generated"/>
            <p:cNvPicPr>
              <a:picLocks noChangeAspect="1"/>
            </p:cNvPicPr>
            <p:nvPr/>
          </p:nvPicPr>
          <p:blipFill rotWithShape="1">
            <a:blip r:embed="rId2"/>
            <a:srcRect l="5824" r="1" b="1"/>
            <a:stretch>
              <a:fillRect/>
            </a:stretch>
          </p:blipFill>
          <p:spPr>
            <a:xfrm>
              <a:off x="457200" y="1600200"/>
              <a:ext cx="3169227" cy="3803073"/>
            </a:xfrm>
            <a:prstGeom prst="rect">
              <a:avLst/>
            </a:prstGeom>
            <a:noFill/>
          </p:spPr>
        </p:pic>
        <p:sp>
          <p:nvSpPr>
            <p:cNvPr id="8" name="Rectangle 7"/>
            <p:cNvSpPr/>
            <p:nvPr/>
          </p:nvSpPr>
          <p:spPr>
            <a:xfrm>
              <a:off x="880726" y="5445680"/>
              <a:ext cx="2373470"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V.I.Lênin (1870-1924) </a:t>
              </a:r>
              <a:endParaRPr lang="en-US" b="1" dirty="0"/>
            </a:p>
          </p:txBody>
        </p:sp>
      </p:grpSp>
      <p:sp>
        <p:nvSpPr>
          <p:cNvPr id="9" name="Rectangle 8"/>
          <p:cNvSpPr/>
          <p:nvPr/>
        </p:nvSpPr>
        <p:spPr>
          <a:xfrm>
            <a:off x="3792681" y="2098967"/>
            <a:ext cx="4894118" cy="3639714"/>
          </a:xfrm>
          <a:prstGeom prst="rect">
            <a:avLst/>
          </a:prstGeom>
        </p:spPr>
        <p:txBody>
          <a:bodyPr wrap="square">
            <a:spAutoFit/>
          </a:bodyPr>
          <a:lstStyle/>
          <a:p>
            <a:pPr indent="457200" algn="just">
              <a:lnSpc>
                <a:spcPts val="2300"/>
              </a:lnSpc>
              <a:spcBef>
                <a:spcPts val="300"/>
              </a:spcBef>
              <a:spcAft>
                <a:spcPts val="0"/>
              </a:spcAft>
            </a:pPr>
            <a:r>
              <a:rPr lang="vi-VN" sz="2800" dirty="0">
                <a:latin typeface="Arial" panose="020B0604020202020204" pitchFamily="34" charset="0"/>
                <a:ea typeface="Calibri" panose="020F0502020204030204" pitchFamily="34" charset="0"/>
                <a:cs typeface="Arial" panose="020B0604020202020204" pitchFamily="34" charset="0"/>
              </a:rPr>
              <a:t>Các Tp: “Những người bạn dân là thế nào và họ đấu tranh chống chống những dân chủ - xã hội ra sao” (1894 ); “Nội dung kinh tế của chủ nghĩa dân túy và sự phê phán trong cuốn sách của ông Xtơruvê về nội dung đó” (1894) ; “Làm gì?” (1902); “Một bước tiến, hai bước lùi” (1904), “Nhà nước và cách mạng” (1917)… </a:t>
            </a:r>
            <a:endParaRPr lang="en-US" sz="2800" dirty="0">
              <a:latin typeface="Arial" panose="020B0604020202020204" pitchFamily="34" charset="0"/>
              <a:ea typeface="Calibri" panose="020F0502020204030204" pitchFamily="34" charset="0"/>
              <a:cs typeface="Arial" panose="020B0604020202020204" pitchFamily="34" charset="0"/>
            </a:endParaRPr>
          </a:p>
        </p:txBody>
      </p:sp>
      <p:sp>
        <p:nvSpPr>
          <p:cNvPr id="10" name="TextBox 9"/>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2.2.1. Thời kỳ trước Cách mạng Tháng Mười Nga</a:t>
            </a:r>
          </a:p>
        </p:txBody>
      </p:sp>
      <p:sp>
        <p:nvSpPr>
          <p:cNvPr id="11" name="Title 1"/>
          <p:cNvSpPr txBox="1"/>
          <p:nvPr/>
        </p:nvSpPr>
        <p:spPr>
          <a:xfrm>
            <a:off x="2173188" y="105132"/>
            <a:ext cx="5427023" cy="1142704"/>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2"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0022" y="171882"/>
            <a:ext cx="8223955" cy="710988"/>
          </a:xfrm>
        </p:spPr>
        <p:txBody>
          <a:bodyPr/>
          <a:lstStyle/>
          <a:p>
            <a:pPr algn="ctr"/>
            <a:r>
              <a:rPr lang="en-US" b="1" dirty="0">
                <a:solidFill>
                  <a:srgbClr val="FF0000"/>
                </a:solidFill>
                <a:latin typeface="Arial" panose="020B0604020202020204" pitchFamily="34" charset="0"/>
                <a:cs typeface="Arial" panose="020B0604020202020204" pitchFamily="34" charset="0"/>
              </a:rPr>
              <a:t>TÀI LIỆU THAM KHẢO</a:t>
            </a:r>
          </a:p>
        </p:txBody>
      </p:sp>
      <p:pic>
        <p:nvPicPr>
          <p:cNvPr id="6" name="Picture 3" descr="995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45" y="1786758"/>
            <a:ext cx="2396359" cy="412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5926761" y="1129644"/>
            <a:ext cx="2396359" cy="3741978"/>
          </a:xfrm>
          <a:prstGeom prst="rect">
            <a:avLst/>
          </a:prstGeom>
        </p:spPr>
      </p:pic>
      <p:pic>
        <p:nvPicPr>
          <p:cNvPr id="11" name="Picture 10"/>
          <p:cNvPicPr>
            <a:picLocks noChangeAspect="1"/>
          </p:cNvPicPr>
          <p:nvPr/>
        </p:nvPicPr>
        <p:blipFill>
          <a:blip r:embed="rId4"/>
          <a:stretch>
            <a:fillRect/>
          </a:stretch>
        </p:blipFill>
        <p:spPr>
          <a:xfrm>
            <a:off x="3163407" y="1295399"/>
            <a:ext cx="2563450" cy="4267201"/>
          </a:xfrm>
          <a:prstGeom prst="rect">
            <a:avLst/>
          </a:prstGeom>
        </p:spPr>
      </p:pic>
      <p:sp>
        <p:nvSpPr>
          <p:cNvPr id="7" name="object 4"/>
          <p:cNvSpPr>
            <a:spLocks noChangeArrowheads="1"/>
          </p:cNvSpPr>
          <p:nvPr/>
        </p:nvSpPr>
        <p:spPr bwMode="auto">
          <a:xfrm>
            <a:off x="76199" y="0"/>
            <a:ext cx="1217024" cy="135639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51790" y="1143953"/>
            <a:ext cx="8796293"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2.2.1. Thời kỳ trước Cách mạng Tháng Mười Nga</a:t>
            </a:r>
          </a:p>
        </p:txBody>
      </p:sp>
      <p:grpSp>
        <p:nvGrpSpPr>
          <p:cNvPr id="7" name="Group 6"/>
          <p:cNvGrpSpPr/>
          <p:nvPr/>
        </p:nvGrpSpPr>
        <p:grpSpPr>
          <a:xfrm>
            <a:off x="0" y="1901618"/>
            <a:ext cx="1865911" cy="4239061"/>
            <a:chOff x="93156" y="1720611"/>
            <a:chExt cx="2533135" cy="6151512"/>
          </a:xfrm>
        </p:grpSpPr>
        <p:sp>
          <p:nvSpPr>
            <p:cNvPr id="8" name="Rectangle 7"/>
            <p:cNvSpPr/>
            <p:nvPr/>
          </p:nvSpPr>
          <p:spPr>
            <a:xfrm>
              <a:off x="93156" y="1720611"/>
              <a:ext cx="2533135" cy="6151512"/>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94177" y="1732423"/>
              <a:ext cx="2532114" cy="3885680"/>
            </a:xfrm>
            <a:prstGeom prst="rect">
              <a:avLst/>
            </a:prstGeom>
          </p:spPr>
          <p:txBody>
            <a:bodyPr wrap="square">
              <a:spAutoFit/>
            </a:bodyPr>
            <a:lstStyle/>
            <a:p>
              <a:pPr algn="ctr"/>
              <a:r>
                <a:rPr lang="vi-VN" sz="2400" dirty="0"/>
                <a:t>- Đấu tranh chống các trào lưu phi mác xít nhằm bảo vệ chủ nghĩa Mác.</a:t>
              </a:r>
              <a:endParaRPr lang="en-US" sz="2400" dirty="0"/>
            </a:p>
          </p:txBody>
        </p:sp>
      </p:grpSp>
      <p:grpSp>
        <p:nvGrpSpPr>
          <p:cNvPr id="10" name="Group 9"/>
          <p:cNvGrpSpPr/>
          <p:nvPr/>
        </p:nvGrpSpPr>
        <p:grpSpPr>
          <a:xfrm>
            <a:off x="1890403" y="1893361"/>
            <a:ext cx="2239737" cy="4247318"/>
            <a:chOff x="3113585" y="1709333"/>
            <a:chExt cx="2926080" cy="7401694"/>
          </a:xfrm>
        </p:grpSpPr>
        <p:sp>
          <p:nvSpPr>
            <p:cNvPr id="11" name="Rectangle 10"/>
            <p:cNvSpPr/>
            <p:nvPr/>
          </p:nvSpPr>
          <p:spPr>
            <a:xfrm>
              <a:off x="3113585" y="1709333"/>
              <a:ext cx="2926080" cy="7401694"/>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3114607" y="1719367"/>
              <a:ext cx="2925058" cy="7240786"/>
            </a:xfrm>
            <a:prstGeom prst="rect">
              <a:avLst/>
            </a:prstGeom>
          </p:spPr>
          <p:txBody>
            <a:bodyPr wrap="square">
              <a:spAutoFit/>
            </a:bodyPr>
            <a:lstStyle/>
            <a:p>
              <a:pPr algn="ctr"/>
              <a:r>
                <a:rPr lang="vi-VN" sz="2400" dirty="0"/>
                <a:t>- Xây dựng lý luận về đảng CM kiểu mới của GCCN, về các nguyên tắc tổ chức, cương lĩnh, sách lược trong nội dung hoạt động của đảng; </a:t>
              </a:r>
              <a:endParaRPr lang="en-US" sz="2400" spc="-150" dirty="0">
                <a:solidFill>
                  <a:srgbClr val="000000"/>
                </a:solidFill>
              </a:endParaRPr>
            </a:p>
          </p:txBody>
        </p:sp>
      </p:grpSp>
      <p:grpSp>
        <p:nvGrpSpPr>
          <p:cNvPr id="13" name="Group 12"/>
          <p:cNvGrpSpPr/>
          <p:nvPr/>
        </p:nvGrpSpPr>
        <p:grpSpPr>
          <a:xfrm>
            <a:off x="4217135" y="1852721"/>
            <a:ext cx="2539691" cy="4247318"/>
            <a:chOff x="5977018" y="1709333"/>
            <a:chExt cx="3082055" cy="7590594"/>
          </a:xfrm>
        </p:grpSpPr>
        <p:sp>
          <p:nvSpPr>
            <p:cNvPr id="14" name="Rectangle 13"/>
            <p:cNvSpPr/>
            <p:nvPr/>
          </p:nvSpPr>
          <p:spPr>
            <a:xfrm>
              <a:off x="5977018" y="1709333"/>
              <a:ext cx="3082055" cy="7590594"/>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6134014" y="1709333"/>
              <a:ext cx="2925059" cy="6105476"/>
            </a:xfrm>
            <a:prstGeom prst="rect">
              <a:avLst/>
            </a:prstGeom>
          </p:spPr>
          <p:txBody>
            <a:bodyPr wrap="square">
              <a:spAutoFit/>
            </a:bodyPr>
            <a:lstStyle/>
            <a:p>
              <a:pPr algn="ctr"/>
              <a:r>
                <a:rPr lang="vi-VN" sz="2400" dirty="0"/>
                <a:t>- Hoàn chỉnh lý luận về CMXHCN vàCCVS, CMDCTS kiểu mới và các điều kiện tất yếu cho sự chuyển biến sang CMXHCN</a:t>
              </a:r>
              <a:endParaRPr lang="en-US" sz="2400" spc="-150" dirty="0">
                <a:solidFill>
                  <a:srgbClr val="000000"/>
                </a:solidFill>
              </a:endParaRPr>
            </a:p>
          </p:txBody>
        </p:sp>
      </p:grpSp>
      <p:grpSp>
        <p:nvGrpSpPr>
          <p:cNvPr id="19" name="Group 18"/>
          <p:cNvGrpSpPr/>
          <p:nvPr/>
        </p:nvGrpSpPr>
        <p:grpSpPr>
          <a:xfrm>
            <a:off x="6669831" y="1893361"/>
            <a:ext cx="2410321" cy="4247318"/>
            <a:chOff x="6134014" y="1709333"/>
            <a:chExt cx="2925058" cy="7608269"/>
          </a:xfrm>
        </p:grpSpPr>
        <p:sp>
          <p:nvSpPr>
            <p:cNvPr id="20" name="Rectangle 19"/>
            <p:cNvSpPr/>
            <p:nvPr/>
          </p:nvSpPr>
          <p:spPr>
            <a:xfrm>
              <a:off x="6134016" y="1709333"/>
              <a:ext cx="2925056" cy="7608269"/>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20"/>
            <p:cNvSpPr/>
            <p:nvPr/>
          </p:nvSpPr>
          <p:spPr>
            <a:xfrm>
              <a:off x="6134014" y="1709333"/>
              <a:ext cx="2925058" cy="6119692"/>
            </a:xfrm>
            <a:prstGeom prst="rect">
              <a:avLst/>
            </a:prstGeom>
          </p:spPr>
          <p:txBody>
            <a:bodyPr wrap="square">
              <a:spAutoFit/>
            </a:bodyPr>
            <a:lstStyle/>
            <a:p>
              <a:pPr algn="ctr"/>
              <a:r>
                <a:rPr lang="vi-VN" sz="2700" spc="-150" dirty="0">
                  <a:solidFill>
                    <a:srgbClr val="000000"/>
                  </a:solidFill>
                </a:rPr>
                <a:t>- </a:t>
              </a:r>
              <a:r>
                <a:rPr lang="vi-VN" sz="2600" spc="-150" dirty="0">
                  <a:solidFill>
                    <a:srgbClr val="000000"/>
                  </a:solidFill>
                </a:rPr>
                <a:t>Phát hiện ra quy luật phát triển không đều về kinh tế và chính trị của chủ nghĩa tư bản trong thời kỳ chủ nghĩa đế quốc</a:t>
              </a:r>
              <a:r>
                <a:rPr lang="vi-VN" sz="2700" spc="-150" dirty="0">
                  <a:solidFill>
                    <a:srgbClr val="000000"/>
                  </a:solidFill>
                </a:rPr>
                <a:t> </a:t>
              </a:r>
              <a:endParaRPr lang="en-US" sz="2700" spc="-150" dirty="0">
                <a:solidFill>
                  <a:srgbClr val="000000"/>
                </a:solidFill>
              </a:endParaRPr>
            </a:p>
          </p:txBody>
        </p:sp>
      </p:grpSp>
      <p:sp>
        <p:nvSpPr>
          <p:cNvPr id="16" name="Title 1"/>
          <p:cNvSpPr txBox="1"/>
          <p:nvPr/>
        </p:nvSpPr>
        <p:spPr>
          <a:xfrm>
            <a:off x="2173188" y="105132"/>
            <a:ext cx="5427023" cy="1142704"/>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7"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p:cNvGrpSpPr/>
          <p:nvPr/>
        </p:nvGrpSpPr>
        <p:grpSpPr>
          <a:xfrm>
            <a:off x="457201" y="1988561"/>
            <a:ext cx="3169227" cy="4214812"/>
            <a:chOff x="457200" y="1600200"/>
            <a:chExt cx="3169227" cy="4214812"/>
          </a:xfrm>
        </p:grpSpPr>
        <p:pic>
          <p:nvPicPr>
            <p:cNvPr id="7" name="Picture 6" descr="A person wearing a suit and tie&#10;&#10;Description automatically generated"/>
            <p:cNvPicPr>
              <a:picLocks noChangeAspect="1"/>
            </p:cNvPicPr>
            <p:nvPr/>
          </p:nvPicPr>
          <p:blipFill rotWithShape="1">
            <a:blip r:embed="rId2"/>
            <a:srcRect l="5824" r="1" b="1"/>
            <a:stretch>
              <a:fillRect/>
            </a:stretch>
          </p:blipFill>
          <p:spPr>
            <a:xfrm>
              <a:off x="457200" y="1600200"/>
              <a:ext cx="3169227" cy="3803073"/>
            </a:xfrm>
            <a:prstGeom prst="rect">
              <a:avLst/>
            </a:prstGeom>
            <a:noFill/>
          </p:spPr>
        </p:pic>
        <p:sp>
          <p:nvSpPr>
            <p:cNvPr id="8" name="Rectangle 7"/>
            <p:cNvSpPr/>
            <p:nvPr/>
          </p:nvSpPr>
          <p:spPr>
            <a:xfrm>
              <a:off x="880726" y="5445680"/>
              <a:ext cx="2373470"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V.I.Lênin (1870-1924) </a:t>
              </a:r>
              <a:endParaRPr lang="en-US" b="1" dirty="0"/>
            </a:p>
          </p:txBody>
        </p:sp>
      </p:grpSp>
      <p:sp>
        <p:nvSpPr>
          <p:cNvPr id="9" name="TextBox 8"/>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2.2.2. Thời kỳ sau Cách mạng Tháng Mười Nga</a:t>
            </a:r>
          </a:p>
        </p:txBody>
      </p:sp>
      <p:sp>
        <p:nvSpPr>
          <p:cNvPr id="10" name="Rectangle 9"/>
          <p:cNvSpPr/>
          <p:nvPr/>
        </p:nvSpPr>
        <p:spPr>
          <a:xfrm>
            <a:off x="3709555" y="1988561"/>
            <a:ext cx="4977244" cy="2754921"/>
          </a:xfrm>
          <a:prstGeom prst="rect">
            <a:avLst/>
          </a:prstGeom>
        </p:spPr>
        <p:txBody>
          <a:bodyPr wrap="square">
            <a:spAutoFit/>
          </a:bodyPr>
          <a:lstStyle/>
          <a:p>
            <a:pPr indent="457200" algn="just">
              <a:lnSpc>
                <a:spcPts val="2300"/>
              </a:lnSpc>
              <a:spcBef>
                <a:spcPts val="300"/>
              </a:spcBef>
              <a:spcAft>
                <a:spcPts val="0"/>
              </a:spcAft>
            </a:pPr>
            <a:r>
              <a:rPr lang="vi-VN" sz="2800" dirty="0">
                <a:latin typeface="Arial" panose="020B0604020202020204" pitchFamily="34" charset="0"/>
                <a:ea typeface="Times New Roman" panose="02020603050405020304" pitchFamily="18" charset="0"/>
                <a:cs typeface="Arial" panose="020B0604020202020204" pitchFamily="34" charset="0"/>
              </a:rPr>
              <a:t>Các Tp: “Cách mạng vô sản và tên phản bội Causky” (1918);  “Những nhiệm vụ trước mắt của chính quyền Xô Viết” (1918),“Bàn về nhà nước”(1919),“Kinh tế chính trị trong thời đại chuyên chính vô sản” (1919) , “Bàn về thuế lương thực” (1921)... </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Title 1"/>
          <p:cNvSpPr txBox="1"/>
          <p:nvPr/>
        </p:nvSpPr>
        <p:spPr>
          <a:xfrm>
            <a:off x="2173188" y="105132"/>
            <a:ext cx="5427023" cy="1142704"/>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2"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2.2.2. Thời kỳ sau Cách mạng Tháng Mười Nga</a:t>
            </a:r>
          </a:p>
        </p:txBody>
      </p:sp>
      <p:grpSp>
        <p:nvGrpSpPr>
          <p:cNvPr id="7" name="Group 6"/>
          <p:cNvGrpSpPr/>
          <p:nvPr/>
        </p:nvGrpSpPr>
        <p:grpSpPr>
          <a:xfrm>
            <a:off x="63849" y="1849066"/>
            <a:ext cx="1328533" cy="4239061"/>
            <a:chOff x="93157" y="1720611"/>
            <a:chExt cx="2159629" cy="6151512"/>
          </a:xfrm>
        </p:grpSpPr>
        <p:sp>
          <p:nvSpPr>
            <p:cNvPr id="8" name="Rectangle 7"/>
            <p:cNvSpPr/>
            <p:nvPr/>
          </p:nvSpPr>
          <p:spPr>
            <a:xfrm>
              <a:off x="93157" y="1720611"/>
              <a:ext cx="2159629" cy="6151512"/>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94178" y="1732423"/>
              <a:ext cx="2027150" cy="1741857"/>
            </a:xfrm>
            <a:prstGeom prst="rect">
              <a:avLst/>
            </a:prstGeom>
          </p:spPr>
          <p:txBody>
            <a:bodyPr wrap="square">
              <a:spAutoFit/>
            </a:bodyPr>
            <a:lstStyle/>
            <a:p>
              <a:pPr algn="ctr"/>
              <a:r>
                <a:rPr lang="vi-VN" sz="2400" dirty="0"/>
                <a:t>- Chuyên chính vô sản</a:t>
              </a:r>
              <a:endParaRPr lang="en-US" sz="2400" dirty="0"/>
            </a:p>
          </p:txBody>
        </p:sp>
      </p:grpSp>
      <p:grpSp>
        <p:nvGrpSpPr>
          <p:cNvPr id="10" name="Group 9"/>
          <p:cNvGrpSpPr/>
          <p:nvPr/>
        </p:nvGrpSpPr>
        <p:grpSpPr>
          <a:xfrm>
            <a:off x="1467388" y="1840809"/>
            <a:ext cx="1702866" cy="4247318"/>
            <a:chOff x="3113585" y="1709333"/>
            <a:chExt cx="2571525" cy="7401694"/>
          </a:xfrm>
        </p:grpSpPr>
        <p:sp>
          <p:nvSpPr>
            <p:cNvPr id="11" name="Rectangle 10"/>
            <p:cNvSpPr/>
            <p:nvPr/>
          </p:nvSpPr>
          <p:spPr>
            <a:xfrm>
              <a:off x="3113585" y="1709333"/>
              <a:ext cx="2571525" cy="7401694"/>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3114607" y="1719367"/>
              <a:ext cx="2546079" cy="5953535"/>
            </a:xfrm>
            <a:prstGeom prst="rect">
              <a:avLst/>
            </a:prstGeom>
          </p:spPr>
          <p:txBody>
            <a:bodyPr wrap="square">
              <a:spAutoFit/>
            </a:bodyPr>
            <a:lstStyle/>
            <a:p>
              <a:pPr algn="ctr"/>
              <a:r>
                <a:rPr lang="vi-VN" sz="2400" spc="-150" dirty="0">
                  <a:solidFill>
                    <a:srgbClr val="000000"/>
                  </a:solidFill>
                </a:rPr>
                <a:t> - Luận giải rõ luận điểm của C.Mác về thời kỳ quá độ chính trị từ chủ nghĩa tư bản chủ nghĩa lên chủ nghĩa cộng sản</a:t>
              </a:r>
              <a:endParaRPr lang="en-US" sz="2400" spc="-150" dirty="0">
                <a:solidFill>
                  <a:srgbClr val="000000"/>
                </a:solidFill>
              </a:endParaRPr>
            </a:p>
          </p:txBody>
        </p:sp>
      </p:grpSp>
      <p:grpSp>
        <p:nvGrpSpPr>
          <p:cNvPr id="13" name="Group 12"/>
          <p:cNvGrpSpPr/>
          <p:nvPr/>
        </p:nvGrpSpPr>
        <p:grpSpPr>
          <a:xfrm>
            <a:off x="3288846" y="1840809"/>
            <a:ext cx="2043354" cy="4247318"/>
            <a:chOff x="5977018" y="1709333"/>
            <a:chExt cx="3082055" cy="7590594"/>
          </a:xfrm>
        </p:grpSpPr>
        <p:sp>
          <p:nvSpPr>
            <p:cNvPr id="14" name="Rectangle 13"/>
            <p:cNvSpPr/>
            <p:nvPr/>
          </p:nvSpPr>
          <p:spPr>
            <a:xfrm>
              <a:off x="5977018" y="1709333"/>
              <a:ext cx="3082055" cy="7590594"/>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6134014" y="1709333"/>
              <a:ext cx="2925059" cy="6105476"/>
            </a:xfrm>
            <a:prstGeom prst="rect">
              <a:avLst/>
            </a:prstGeom>
          </p:spPr>
          <p:txBody>
            <a:bodyPr wrap="square">
              <a:spAutoFit/>
            </a:bodyPr>
            <a:lstStyle/>
            <a:p>
              <a:pPr algn="ctr"/>
              <a:r>
                <a:rPr lang="vi-VN" sz="2400" spc="-150" dirty="0">
                  <a:solidFill>
                    <a:srgbClr val="000000"/>
                  </a:solidFill>
                </a:rPr>
                <a:t>- Chế độ dân chủ,V.I.Lênin khẳng định: chỉ có dân chủ tư sản hoặc dân chủ xã hội chủ nghĩa, không có dân chủ thuần tuý hay dân chủ nói chung.</a:t>
              </a:r>
              <a:endParaRPr lang="en-US" sz="2400" spc="-150" dirty="0">
                <a:solidFill>
                  <a:srgbClr val="000000"/>
                </a:solidFill>
              </a:endParaRPr>
            </a:p>
          </p:txBody>
        </p:sp>
      </p:grpSp>
      <p:grpSp>
        <p:nvGrpSpPr>
          <p:cNvPr id="16" name="Group 15"/>
          <p:cNvGrpSpPr/>
          <p:nvPr/>
        </p:nvGrpSpPr>
        <p:grpSpPr>
          <a:xfrm>
            <a:off x="5450792" y="1849066"/>
            <a:ext cx="1570053" cy="4247318"/>
            <a:chOff x="6134014" y="1709333"/>
            <a:chExt cx="2925058" cy="7608269"/>
          </a:xfrm>
        </p:grpSpPr>
        <p:sp>
          <p:nvSpPr>
            <p:cNvPr id="17" name="Rectangle 16"/>
            <p:cNvSpPr/>
            <p:nvPr/>
          </p:nvSpPr>
          <p:spPr>
            <a:xfrm>
              <a:off x="6134016" y="1709333"/>
              <a:ext cx="2925056" cy="7608269"/>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6134014" y="1709333"/>
              <a:ext cx="2925058" cy="7332604"/>
            </a:xfrm>
            <a:prstGeom prst="rect">
              <a:avLst/>
            </a:prstGeom>
          </p:spPr>
          <p:txBody>
            <a:bodyPr wrap="square">
              <a:spAutoFit/>
            </a:bodyPr>
            <a:lstStyle/>
            <a:p>
              <a:pPr algn="ctr"/>
              <a:r>
                <a:rPr lang="vi-VN" sz="2600" spc="-150" dirty="0">
                  <a:solidFill>
                    <a:srgbClr val="000000"/>
                  </a:solidFill>
                </a:rPr>
                <a:t>- Cải cách hành chính bộ máy nhà nước sau khi đã bước vào thời kỳ xây dựng xã hội mới</a:t>
              </a:r>
              <a:endParaRPr lang="en-US" sz="2600" spc="-150" dirty="0">
                <a:solidFill>
                  <a:srgbClr val="000000"/>
                </a:solidFill>
              </a:endParaRPr>
            </a:p>
          </p:txBody>
        </p:sp>
      </p:grpSp>
      <p:grpSp>
        <p:nvGrpSpPr>
          <p:cNvPr id="26" name="Group 25"/>
          <p:cNvGrpSpPr/>
          <p:nvPr/>
        </p:nvGrpSpPr>
        <p:grpSpPr>
          <a:xfrm>
            <a:off x="7172018" y="1849066"/>
            <a:ext cx="1876066" cy="4255458"/>
            <a:chOff x="6134014" y="1709333"/>
            <a:chExt cx="3092382" cy="7622850"/>
          </a:xfrm>
        </p:grpSpPr>
        <p:sp>
          <p:nvSpPr>
            <p:cNvPr id="27" name="Rectangle 26"/>
            <p:cNvSpPr/>
            <p:nvPr/>
          </p:nvSpPr>
          <p:spPr>
            <a:xfrm>
              <a:off x="6227387" y="1723914"/>
              <a:ext cx="2925056" cy="7608269"/>
            </a:xfrm>
            <a:prstGeom prst="rect">
              <a:avLst/>
            </a:pr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6134014" y="1709333"/>
              <a:ext cx="3092382" cy="6615884"/>
            </a:xfrm>
            <a:prstGeom prst="rect">
              <a:avLst/>
            </a:prstGeom>
          </p:spPr>
          <p:txBody>
            <a:bodyPr wrap="square">
              <a:spAutoFit/>
            </a:bodyPr>
            <a:lstStyle/>
            <a:p>
              <a:pPr algn="ctr"/>
              <a:r>
                <a:rPr lang="vi-VN" sz="2600" spc="-150" dirty="0">
                  <a:solidFill>
                    <a:srgbClr val="000000"/>
                  </a:solidFill>
                </a:rPr>
                <a:t>- Dự thảo CLXDCNXH ở Nga; Coi trọng vấn đề dân tộc trong hoàn cảnh đất nước có rất nhiều sắc tộc </a:t>
              </a:r>
              <a:endParaRPr lang="en-US" sz="2600" spc="-150" dirty="0">
                <a:solidFill>
                  <a:srgbClr val="000000"/>
                </a:solidFill>
              </a:endParaRPr>
            </a:p>
          </p:txBody>
        </p:sp>
      </p:grpSp>
      <p:sp>
        <p:nvSpPr>
          <p:cNvPr id="19" name="Title 1"/>
          <p:cNvSpPr txBox="1"/>
          <p:nvPr/>
        </p:nvSpPr>
        <p:spPr>
          <a:xfrm>
            <a:off x="2173188" y="105132"/>
            <a:ext cx="5427023" cy="1142704"/>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2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2.2.2. Thời kỳ sau Cách mạng Tháng Mười Nga</a:t>
            </a:r>
          </a:p>
        </p:txBody>
      </p:sp>
      <p:grpSp>
        <p:nvGrpSpPr>
          <p:cNvPr id="6" name="Group 5"/>
          <p:cNvGrpSpPr/>
          <p:nvPr/>
        </p:nvGrpSpPr>
        <p:grpSpPr>
          <a:xfrm>
            <a:off x="457201" y="1988561"/>
            <a:ext cx="3169227" cy="4214812"/>
            <a:chOff x="457200" y="1600200"/>
            <a:chExt cx="3169227" cy="4214812"/>
          </a:xfrm>
        </p:grpSpPr>
        <p:pic>
          <p:nvPicPr>
            <p:cNvPr id="7" name="Picture 6" descr="A person wearing a suit and tie&#10;&#10;Description automatically generated"/>
            <p:cNvPicPr>
              <a:picLocks noChangeAspect="1"/>
            </p:cNvPicPr>
            <p:nvPr/>
          </p:nvPicPr>
          <p:blipFill rotWithShape="1">
            <a:blip r:embed="rId2"/>
            <a:srcRect l="5824" r="1" b="1"/>
            <a:stretch>
              <a:fillRect/>
            </a:stretch>
          </p:blipFill>
          <p:spPr>
            <a:xfrm>
              <a:off x="457200" y="1600200"/>
              <a:ext cx="3169227" cy="3803073"/>
            </a:xfrm>
            <a:prstGeom prst="rect">
              <a:avLst/>
            </a:prstGeom>
            <a:noFill/>
          </p:spPr>
        </p:pic>
        <p:sp>
          <p:nvSpPr>
            <p:cNvPr id="8" name="Rectangle 7"/>
            <p:cNvSpPr/>
            <p:nvPr/>
          </p:nvSpPr>
          <p:spPr>
            <a:xfrm>
              <a:off x="880726" y="5445680"/>
              <a:ext cx="2373470" cy="369332"/>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V.I.Lênin (1870-1924) </a:t>
              </a:r>
              <a:endParaRPr lang="en-US" b="1" dirty="0"/>
            </a:p>
          </p:txBody>
        </p:sp>
      </p:grpSp>
      <p:sp>
        <p:nvSpPr>
          <p:cNvPr id="9" name="Rectangle 8"/>
          <p:cNvSpPr/>
          <p:nvPr/>
        </p:nvSpPr>
        <p:spPr>
          <a:xfrm>
            <a:off x="4047110" y="1988561"/>
            <a:ext cx="4707082" cy="3539430"/>
          </a:xfrm>
          <a:prstGeom prst="rect">
            <a:avLst/>
          </a:prstGeom>
        </p:spPr>
        <p:txBody>
          <a:bodyPr wrap="square">
            <a:spAutoFit/>
          </a:bodyPr>
          <a:lstStyle/>
          <a:p>
            <a:pPr algn="just"/>
            <a:r>
              <a:rPr lang="vi-VN" sz="2800" dirty="0">
                <a:ea typeface="Calibri" panose="020F0502020204030204" pitchFamily="34" charset="0"/>
              </a:rPr>
              <a:t>Vào lúc cuối đời, có lần V.I.Lênin đã phải tuyên bố: </a:t>
            </a:r>
            <a:r>
              <a:rPr lang="vi-VN" sz="2800" b="1" i="1" dirty="0">
                <a:solidFill>
                  <a:srgbClr val="FF0000"/>
                </a:solidFill>
                <a:ea typeface="Calibri" panose="020F0502020204030204" pitchFamily="34" charset="0"/>
              </a:rPr>
              <a:t>“Ngày nay chúng ta… buộc phải thừa nhận là toàn bộ quan điểm của chúng ta về chủ nghĩa xã hội đã thay đổi về căn bản”</a:t>
            </a:r>
            <a:r>
              <a:rPr lang="en-US" sz="2800" b="1" i="1" dirty="0">
                <a:solidFill>
                  <a:srgbClr val="FF0000"/>
                </a:solidFill>
              </a:rPr>
              <a:t> </a:t>
            </a:r>
          </a:p>
        </p:txBody>
      </p:sp>
      <p:sp>
        <p:nvSpPr>
          <p:cNvPr id="10" name="Title 1"/>
          <p:cNvSpPr txBox="1"/>
          <p:nvPr/>
        </p:nvSpPr>
        <p:spPr>
          <a:xfrm>
            <a:off x="2173188" y="105132"/>
            <a:ext cx="5427023" cy="1142704"/>
          </a:xfrm>
          <a:prstGeom prst="rect">
            <a:avLst/>
          </a:prstGeom>
        </p:spPr>
        <p:txBody>
          <a:bodyP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nSpc>
                <a:spcPct val="90000"/>
              </a:lnSpc>
              <a:spcAft>
                <a:spcPts val="600"/>
              </a:spcAft>
            </a:pP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V.I.Lênin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vận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dụng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phát</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triển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CNXHKH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trong</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điều</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kiện</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600" b="1" kern="1200" spc="-50"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mới</a:t>
            </a:r>
            <a:r>
              <a:rPr lang="en-US" sz="2600" b="1" kern="1200" spc="-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1"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4800" strike="noStrike" noProof="1">
                <a:solidFill>
                  <a:srgbClr val="FFFFFF"/>
                </a:solidFill>
                <a:latin typeface="Times New Roman" panose="02020603050405020304" pitchFamily="18" charset="0"/>
                <a:cs typeface="Times New Roman" panose="02020603050405020304" pitchFamily="18" charset="0"/>
              </a:rPr>
              <a:t>Thảo Luận</a:t>
            </a:r>
          </a:p>
        </p:txBody>
      </p:sp>
      <p:sp>
        <p:nvSpPr>
          <p:cNvPr id="3" name="Rectangle 2"/>
          <p:cNvSpPr/>
          <p:nvPr/>
        </p:nvSpPr>
        <p:spPr>
          <a:xfrm>
            <a:off x="140494" y="2453164"/>
            <a:ext cx="8711089" cy="34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lang="en-US" sz="4000" strike="noStrike" noProof="1">
                <a:solidFill>
                  <a:srgbClr val="FFFFFF"/>
                </a:solidFill>
                <a:latin typeface="Times New Roman" panose="02020603050405020304" pitchFamily="18" charset="0"/>
                <a:cs typeface="Times New Roman" panose="02020603050405020304" pitchFamily="18" charset="0"/>
              </a:rPr>
              <a:t>THEO </a:t>
            </a:r>
            <a:r>
              <a:rPr lang="en-US" sz="4000" noProof="1" smtClean="0">
                <a:solidFill>
                  <a:srgbClr val="FFFFFF"/>
                </a:solidFill>
                <a:latin typeface="Times New Roman" panose="02020603050405020304" pitchFamily="18" charset="0"/>
                <a:cs typeface="Times New Roman" panose="02020603050405020304" pitchFamily="18" charset="0"/>
              </a:rPr>
              <a:t>CÁC BẠN</a:t>
            </a:r>
            <a:r>
              <a:rPr lang="en-US" sz="4000" strike="noStrike" noProof="1" smtClean="0">
                <a:solidFill>
                  <a:srgbClr val="FFFFFF"/>
                </a:solidFill>
                <a:latin typeface="Times New Roman" panose="02020603050405020304" pitchFamily="18" charset="0"/>
                <a:cs typeface="Times New Roman" panose="02020603050405020304" pitchFamily="18" charset="0"/>
              </a:rPr>
              <a:t> </a:t>
            </a:r>
            <a:r>
              <a:rPr lang="en-US" sz="4000" strike="noStrike" noProof="1">
                <a:solidFill>
                  <a:srgbClr val="FFFFFF"/>
                </a:solidFill>
                <a:latin typeface="Times New Roman" panose="02020603050405020304" pitchFamily="18" charset="0"/>
                <a:cs typeface="Times New Roman" panose="02020603050405020304" pitchFamily="18" charset="0"/>
              </a:rPr>
              <a:t>TẠI SAO CÁCH MẠNG NỔ RA Ở NGA? ẢNH HƯỞNG CỦA CÁCH MẠNG THÁNG 10 NGA ĐẾN THẾ GIỚI VÀ NƯỚC TA NHƯ THẾ </a:t>
            </a:r>
            <a:r>
              <a:rPr lang="en-US" sz="4000" strike="noStrike" noProof="1" smtClean="0">
                <a:solidFill>
                  <a:srgbClr val="FFFFFF"/>
                </a:solidFill>
                <a:latin typeface="Times New Roman" panose="02020603050405020304" pitchFamily="18" charset="0"/>
                <a:cs typeface="Times New Roman" panose="02020603050405020304" pitchFamily="18" charset="0"/>
              </a:rPr>
              <a:t>NÀO</a:t>
            </a:r>
            <a:r>
              <a:rPr lang="en-US" sz="4000" strike="noStrike" noProof="1">
                <a:solidFill>
                  <a:srgbClr val="FFFFFF"/>
                </a:solidFill>
                <a:latin typeface="Times New Roman" panose="02020603050405020304" pitchFamily="18" charset="0"/>
                <a:cs typeface="Times New Roman" panose="02020603050405020304" pitchFamily="18" charset="0"/>
              </a:rPr>
              <a:t>?</a:t>
            </a:r>
          </a:p>
        </p:txBody>
      </p:sp>
      <p:sp>
        <p:nvSpPr>
          <p:cNvPr id="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5" name="Rectangle 4"/>
          <p:cNvSpPr/>
          <p:nvPr/>
        </p:nvSpPr>
        <p:spPr>
          <a:xfrm>
            <a:off x="336505" y="1404379"/>
            <a:ext cx="8582890" cy="3108543"/>
          </a:xfrm>
          <a:prstGeom prst="rect">
            <a:avLst/>
          </a:prstGeom>
        </p:spPr>
        <p:txBody>
          <a:bodyPr wrap="square">
            <a:spAutoFit/>
          </a:bodyPr>
          <a:lstStyle/>
          <a:p>
            <a:pPr algn="just"/>
            <a:r>
              <a:rPr lang="vi-VN" sz="2800" dirty="0"/>
              <a:t>Những năm cuối của thập niên 80 đầu thập niên 90 của thế kỷ XX, do nhiều tác động tiêu cực, phức tạp từ bên trong và bên ngoài, mô hình của chế độ xã hội chủ nghĩa của </a:t>
            </a:r>
            <a:r>
              <a:rPr lang="vi-VN" sz="2800" b="1" i="1" dirty="0">
                <a:solidFill>
                  <a:srgbClr val="FF0000"/>
                </a:solidFill>
              </a:rPr>
              <a:t>Liên Xô và Đông Âu lần lượt sụp đổ, hệ thống xã hội chủ nghĩa tan rã</a:t>
            </a:r>
            <a:r>
              <a:rPr lang="vi-VN" sz="2800" dirty="0"/>
              <a:t>, Chủ nghĩa xã hội đứng trước một thử thách đòi hỏi phải vượt qua.</a:t>
            </a:r>
          </a:p>
        </p:txBody>
      </p:sp>
      <p:sp>
        <p:nvSpPr>
          <p:cNvPr id="6"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4800" strike="noStrike" noProof="1">
                <a:solidFill>
                  <a:srgbClr val="FFFFFF"/>
                </a:solidFill>
                <a:latin typeface="Times New Roman" panose="02020603050405020304" pitchFamily="18" charset="0"/>
                <a:cs typeface="Times New Roman" panose="02020603050405020304" pitchFamily="18" charset="0"/>
              </a:rPr>
              <a:t>Thảo Luận</a:t>
            </a:r>
          </a:p>
        </p:txBody>
      </p:sp>
      <p:sp>
        <p:nvSpPr>
          <p:cNvPr id="3" name="Rectangle 2"/>
          <p:cNvSpPr/>
          <p:nvPr/>
        </p:nvSpPr>
        <p:spPr>
          <a:xfrm>
            <a:off x="140494" y="2453164"/>
            <a:ext cx="8711089" cy="34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lang="en-US" sz="4000" strike="noStrike" noProof="1">
                <a:solidFill>
                  <a:srgbClr val="FFFFFF"/>
                </a:solidFill>
                <a:latin typeface="Times New Roman" panose="02020603050405020304" pitchFamily="18" charset="0"/>
                <a:cs typeface="Times New Roman" panose="02020603050405020304" pitchFamily="18" charset="0"/>
              </a:rPr>
              <a:t>THEO </a:t>
            </a:r>
            <a:r>
              <a:rPr lang="en-US" sz="4000" noProof="1" smtClean="0">
                <a:solidFill>
                  <a:srgbClr val="FFFFFF"/>
                </a:solidFill>
                <a:latin typeface="Times New Roman" panose="02020603050405020304" pitchFamily="18" charset="0"/>
                <a:cs typeface="Times New Roman" panose="02020603050405020304" pitchFamily="18" charset="0"/>
              </a:rPr>
              <a:t>CÁC BẠN</a:t>
            </a:r>
            <a:r>
              <a:rPr lang="en-US" sz="4000" strike="noStrike" noProof="1" smtClean="0">
                <a:solidFill>
                  <a:srgbClr val="FFFFFF"/>
                </a:solidFill>
                <a:latin typeface="Times New Roman" panose="02020603050405020304" pitchFamily="18" charset="0"/>
                <a:cs typeface="Times New Roman" panose="02020603050405020304" pitchFamily="18" charset="0"/>
              </a:rPr>
              <a:t> </a:t>
            </a:r>
            <a:r>
              <a:rPr lang="en-US" sz="4000" strike="noStrike" noProof="1">
                <a:solidFill>
                  <a:srgbClr val="FFFFFF"/>
                </a:solidFill>
                <a:latin typeface="Times New Roman" panose="02020603050405020304" pitchFamily="18" charset="0"/>
                <a:cs typeface="Times New Roman" panose="02020603050405020304" pitchFamily="18" charset="0"/>
              </a:rPr>
              <a:t>TẠI SAO CNXH Ở LIÊN XÔ VÀ ĐÔNG ÂU SỤP ĐỔ</a:t>
            </a:r>
          </a:p>
        </p:txBody>
      </p:sp>
      <p:sp>
        <p:nvSpPr>
          <p:cNvPr id="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797415" y="1518624"/>
            <a:ext cx="6180083" cy="4654416"/>
          </a:xfrm>
          <a:prstGeom prst="rect">
            <a:avLst/>
          </a:prstGeom>
        </p:spPr>
        <p:txBody>
          <a:bodyPr wrap="square">
            <a:spAutoFit/>
          </a:bodyPr>
          <a:lstStyle/>
          <a:p>
            <a:pPr algn="just">
              <a:lnSpc>
                <a:spcPct val="115000"/>
              </a:lnSpc>
              <a:spcAft>
                <a:spcPts val="0"/>
              </a:spcAft>
            </a:pPr>
            <a:r>
              <a:rPr lang="vi-VN" sz="2600" dirty="0">
                <a:latin typeface="Arial" panose="020B0604020202020204" pitchFamily="34" charset="0"/>
                <a:ea typeface="Calibri" panose="020F0502020204030204" pitchFamily="34" charset="0"/>
                <a:cs typeface="Arial" panose="020B0604020202020204" pitchFamily="34" charset="0"/>
              </a:rPr>
              <a:t>Đại hội XIX đã khẳng định: </a:t>
            </a:r>
            <a:r>
              <a:rPr lang="vi-VN" sz="2600" dirty="0">
                <a:latin typeface="Arial" panose="020B0604020202020204" pitchFamily="34" charset="0"/>
                <a:ea typeface="Times New Roman" panose="02020603050405020304" pitchFamily="18" charset="0"/>
                <a:cs typeface="Arial" panose="020B0604020202020204" pitchFamily="34" charset="0"/>
              </a:rPr>
              <a:t>Xây dựng Trung Quốc trở thành cường quốc hiện đại hóa </a:t>
            </a:r>
            <a:r>
              <a:rPr lang="vi-VN" sz="2600" u="sng" dirty="0">
                <a:solidFill>
                  <a:srgbClr val="0000FF"/>
                </a:solidFill>
                <a:latin typeface="Arial" panose="020B0604020202020204" pitchFamily="34" charset="0"/>
                <a:ea typeface="Calibri" panose="020F0502020204030204" pitchFamily="34" charset="0"/>
                <a:cs typeface="Arial" panose="020B0604020202020204" pitchFamily="34" charset="0"/>
                <a:hlinkClick r:id="rId2" tooltip="Xã hội chủ nghĩa"/>
              </a:rPr>
              <a:t>xã hội chủ nghĩa</a:t>
            </a:r>
            <a:r>
              <a:rPr lang="vi-VN" sz="2600" dirty="0">
                <a:latin typeface="Arial" panose="020B0604020202020204" pitchFamily="34" charset="0"/>
                <a:ea typeface="Times New Roman" panose="02020603050405020304" pitchFamily="18" charset="0"/>
                <a:cs typeface="Arial" panose="020B0604020202020204" pitchFamily="34" charset="0"/>
              </a:rPr>
              <a:t> giàu mạnh, dân chủ, văn minh, hài hòa, tươi đẹp vào năm 2050; “Nhân dân Trung Quốc sẽ được hưởng sự hạnh phúc và thịnh vượng cao hơn, và dân tộc Trung Quốc sẽ có chỗ đứng cao hơn, vững hơn trên trường quốc tế”, ông Tập nói về tầm nhìn tới năm 2050.</a:t>
            </a:r>
            <a:r>
              <a:rPr lang="en-US" sz="2600" dirty="0">
                <a:latin typeface="Arial" panose="020B0604020202020204" pitchFamily="34" charset="0"/>
                <a:cs typeface="Arial" panose="020B0604020202020204" pitchFamily="34" charset="0"/>
              </a:rPr>
              <a:t> </a:t>
            </a:r>
            <a:endParaRPr lang="en-US" sz="2600" dirty="0">
              <a:latin typeface="Arial" panose="020B0604020202020204" pitchFamily="34" charset="0"/>
              <a:ea typeface="Calibri" panose="020F0502020204030204" pitchFamily="34" charset="0"/>
              <a:cs typeface="Arial" panose="020B0604020202020204" pitchFamily="34" charset="0"/>
            </a:endParaRPr>
          </a:p>
        </p:txBody>
      </p:sp>
      <p:grpSp>
        <p:nvGrpSpPr>
          <p:cNvPr id="8" name="Group 7"/>
          <p:cNvGrpSpPr/>
          <p:nvPr/>
        </p:nvGrpSpPr>
        <p:grpSpPr>
          <a:xfrm>
            <a:off x="71502" y="1660814"/>
            <a:ext cx="2657110" cy="2137518"/>
            <a:chOff x="95917" y="1660814"/>
            <a:chExt cx="2657110" cy="2137518"/>
          </a:xfrm>
        </p:grpSpPr>
        <p:pic>
          <p:nvPicPr>
            <p:cNvPr id="5" name="Picture 4"/>
            <p:cNvPicPr>
              <a:picLocks noChangeAspect="1"/>
            </p:cNvPicPr>
            <p:nvPr/>
          </p:nvPicPr>
          <p:blipFill>
            <a:blip r:embed="rId3"/>
            <a:stretch>
              <a:fillRect/>
            </a:stretch>
          </p:blipFill>
          <p:spPr>
            <a:xfrm>
              <a:off x="95917" y="1660814"/>
              <a:ext cx="2657110" cy="1768186"/>
            </a:xfrm>
            <a:prstGeom prst="rect">
              <a:avLst/>
            </a:prstGeom>
          </p:spPr>
        </p:pic>
        <p:sp>
          <p:nvSpPr>
            <p:cNvPr id="7" name="TextBox 6"/>
            <p:cNvSpPr txBox="1"/>
            <p:nvPr/>
          </p:nvSpPr>
          <p:spPr>
            <a:xfrm>
              <a:off x="235305" y="3429000"/>
              <a:ext cx="233197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Quốc kỳ Trung Quốc</a:t>
              </a:r>
            </a:p>
          </p:txBody>
        </p:sp>
      </p:grpSp>
      <p:sp>
        <p:nvSpPr>
          <p:cNvPr id="9"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10" name="object 4"/>
          <p:cNvSpPr>
            <a:spLocks noChangeArrowheads="1"/>
          </p:cNvSpPr>
          <p:nvPr/>
        </p:nvSpPr>
        <p:spPr bwMode="auto">
          <a:xfrm>
            <a:off x="101558" y="-11381"/>
            <a:ext cx="1073332" cy="131934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18"/>
          <p:cNvGrpSpPr/>
          <p:nvPr/>
        </p:nvGrpSpPr>
        <p:grpSpPr bwMode="auto">
          <a:xfrm>
            <a:off x="390292" y="3525671"/>
            <a:ext cx="8657791" cy="2567427"/>
            <a:chOff x="528" y="2736"/>
            <a:chExt cx="4423" cy="1220"/>
          </a:xfrm>
        </p:grpSpPr>
        <p:sp>
          <p:nvSpPr>
            <p:cNvPr id="7"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cs typeface="Arial" panose="020B0604020202020204" pitchFamily="34" charset="0"/>
              </a:endParaRPr>
            </a:p>
          </p:txBody>
        </p:sp>
        <p:sp>
          <p:nvSpPr>
            <p:cNvPr id="8" name="Rectangle 20"/>
            <p:cNvSpPr>
              <a:spLocks noChangeArrowheads="1"/>
            </p:cNvSpPr>
            <p:nvPr/>
          </p:nvSpPr>
          <p:spPr bwMode="auto">
            <a:xfrm>
              <a:off x="1748" y="2942"/>
              <a:ext cx="3130" cy="775"/>
            </a:xfrm>
            <a:prstGeom prst="rect">
              <a:avLst/>
            </a:prstGeom>
            <a:noFill/>
            <a:ln w="9525" algn="ctr">
              <a:noFill/>
              <a:miter lim="800000"/>
            </a:ln>
            <a:effectLst/>
          </p:spPr>
          <p:txBody>
            <a:bodyPr>
              <a:spAutoFit/>
            </a:bodyPr>
            <a:lstStyle/>
            <a:p>
              <a:pPr algn="just" eaLnBrk="0" fontAlgn="auto" hangingPunct="0">
                <a:spcBef>
                  <a:spcPts val="0"/>
                </a:spcBef>
                <a:spcAft>
                  <a:spcPts val="0"/>
                </a:spcAft>
                <a:buClr>
                  <a:srgbClr val="D7181F"/>
                </a:buClr>
                <a:buFont typeface="Wingdings" panose="05000000000000000000" pitchFamily="2" charset="2"/>
                <a:buNone/>
                <a:defRPr/>
              </a:pPr>
              <a:r>
                <a:rPr lang="vi-VN" sz="2000" dirty="0">
                  <a:latin typeface="Arial" panose="020B0604020202020204" pitchFamily="34" charset="0"/>
                  <a:cs typeface="Arial" panose="020B0604020202020204" pitchFamily="34" charset="0"/>
                </a:rPr>
                <a:t>Trên tinh thần </a:t>
              </a:r>
              <a:r>
                <a:rPr lang="vi-VN" sz="2000" b="1" i="1" dirty="0">
                  <a:latin typeface="Arial" panose="020B0604020202020204" pitchFamily="34" charset="0"/>
                  <a:cs typeface="Arial" panose="020B0604020202020204" pitchFamily="34" charset="0"/>
                </a:rPr>
                <a:t>“nhìn thẳng vào sự thật, đánh giá đúng sự thật, nói rõ sự thật” </a:t>
              </a:r>
              <a:r>
                <a:rPr lang="vi-VN" sz="2000" dirty="0">
                  <a:latin typeface="Arial" panose="020B0604020202020204" pitchFamily="34" charset="0"/>
                  <a:cs typeface="Arial" panose="020B0604020202020204" pitchFamily="34" charset="0"/>
                </a:rPr>
                <a:t>Đảng Cộng sản Việt Nam không chỉ thành công trong sự nghiệp xây dựng và bảo vệ tổ quốc, mà trên lĩnh vực lý luận, Đảng đã có những đóng góp đáng ghi nhận.</a:t>
              </a:r>
              <a:r>
                <a:rPr lang="en-US" sz="2000" dirty="0">
                  <a:latin typeface="Arial" panose="020B0604020202020204" pitchFamily="34" charset="0"/>
                  <a:cs typeface="Arial" panose="020B0604020202020204" pitchFamily="34" charset="0"/>
                </a:rPr>
                <a:t> </a:t>
              </a:r>
              <a:endParaRPr lang="en-US" sz="2000" b="1" kern="0" dirty="0">
                <a:solidFill>
                  <a:srgbClr val="000000"/>
                </a:solidFill>
                <a:latin typeface="Arial" panose="020B0604020202020204" pitchFamily="34" charset="0"/>
                <a:cs typeface="Arial" panose="020B0604020202020204" pitchFamily="34" charset="0"/>
              </a:endParaRPr>
            </a:p>
          </p:txBody>
        </p:sp>
        <p:pic>
          <p:nvPicPr>
            <p:cNvPr id="9" name="Picture 21" descr="YG_circl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2"/>
            <p:cNvSpPr txBox="1">
              <a:spLocks noChangeArrowheads="1"/>
            </p:cNvSpPr>
            <p:nvPr/>
          </p:nvSpPr>
          <p:spPr bwMode="gray">
            <a:xfrm>
              <a:off x="653" y="3110"/>
              <a:ext cx="928" cy="453"/>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Đại</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hội</a:t>
              </a:r>
              <a:r>
                <a:rPr lang="en-US" sz="2800" b="1" kern="0" dirty="0">
                  <a:solidFill>
                    <a:srgbClr val="000000"/>
                  </a:solidFill>
                  <a:latin typeface="Arial" panose="020B0604020202020204" pitchFamily="34" charset="0"/>
                  <a:cs typeface="Arial" panose="020B0604020202020204" pitchFamily="34" charset="0"/>
                </a:rPr>
                <a:t> VI</a:t>
              </a:r>
            </a:p>
            <a:p>
              <a:pPr algn="ctr" eaLnBrk="0" fontAlgn="auto" hangingPunct="0">
                <a:spcBef>
                  <a:spcPts val="0"/>
                </a:spcBef>
                <a:spcAft>
                  <a:spcPts val="0"/>
                </a:spcAft>
                <a:defRPr/>
              </a:pPr>
              <a:r>
                <a:rPr lang="en-US" sz="2800" b="1" kern="0" dirty="0">
                  <a:solidFill>
                    <a:srgbClr val="000000"/>
                  </a:solidFill>
                  <a:latin typeface="Arial" panose="020B0604020202020204" pitchFamily="34" charset="0"/>
                  <a:cs typeface="Arial" panose="020B0604020202020204" pitchFamily="34" charset="0"/>
                </a:rPr>
                <a:t>(1986)</a:t>
              </a:r>
            </a:p>
          </p:txBody>
        </p:sp>
      </p:grpSp>
      <p:grpSp>
        <p:nvGrpSpPr>
          <p:cNvPr id="12" name="Group 11"/>
          <p:cNvGrpSpPr/>
          <p:nvPr/>
        </p:nvGrpSpPr>
        <p:grpSpPr>
          <a:xfrm>
            <a:off x="5029200" y="1438121"/>
            <a:ext cx="3492500" cy="2308964"/>
            <a:chOff x="207818" y="1562756"/>
            <a:chExt cx="3492500" cy="2308964"/>
          </a:xfrm>
        </p:grpSpPr>
        <p:pic>
          <p:nvPicPr>
            <p:cNvPr id="5" name="Picture 4"/>
            <p:cNvPicPr>
              <a:picLocks noChangeAspect="1"/>
            </p:cNvPicPr>
            <p:nvPr/>
          </p:nvPicPr>
          <p:blipFill>
            <a:blip r:embed="rId3"/>
            <a:stretch>
              <a:fillRect/>
            </a:stretch>
          </p:blipFill>
          <p:spPr>
            <a:xfrm>
              <a:off x="207818" y="1562756"/>
              <a:ext cx="3492500" cy="1929423"/>
            </a:xfrm>
            <a:prstGeom prst="rect">
              <a:avLst/>
            </a:prstGeom>
          </p:spPr>
        </p:pic>
        <p:sp>
          <p:nvSpPr>
            <p:cNvPr id="11" name="TextBox 10"/>
            <p:cNvSpPr txBox="1"/>
            <p:nvPr/>
          </p:nvSpPr>
          <p:spPr>
            <a:xfrm>
              <a:off x="788081" y="3502388"/>
              <a:ext cx="2331973" cy="369332"/>
            </a:xfrm>
            <a:prstGeom prst="rect">
              <a:avLst/>
            </a:prstGeom>
            <a:noFill/>
          </p:spPr>
          <p:txBody>
            <a:bodyPr wrap="square" rtlCol="0">
              <a:spAutoFit/>
            </a:bodyPr>
            <a:lstStyle/>
            <a:p>
              <a:r>
                <a:rPr lang="en-US" dirty="0"/>
                <a:t>Quốc kỳ Việt Nam</a:t>
              </a:r>
            </a:p>
          </p:txBody>
        </p:sp>
      </p:grpSp>
      <p:sp>
        <p:nvSpPr>
          <p:cNvPr id="13"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14" name="object 4"/>
          <p:cNvSpPr>
            <a:spLocks noChangeArrowheads="1"/>
          </p:cNvSpPr>
          <p:nvPr/>
        </p:nvSpPr>
        <p:spPr bwMode="auto">
          <a:xfrm>
            <a:off x="101558" y="-11381"/>
            <a:ext cx="1073332" cy="131934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Group 25"/>
          <p:cNvGrpSpPr/>
          <p:nvPr/>
        </p:nvGrpSpPr>
        <p:grpSpPr>
          <a:xfrm>
            <a:off x="281519" y="1704632"/>
            <a:ext cx="8701116" cy="1240888"/>
            <a:chOff x="281519" y="1340947"/>
            <a:chExt cx="8701116" cy="1240888"/>
          </a:xfrm>
        </p:grpSpPr>
        <p:grpSp>
          <p:nvGrpSpPr>
            <p:cNvPr id="15" name="Group 14"/>
            <p:cNvGrpSpPr/>
            <p:nvPr/>
          </p:nvGrpSpPr>
          <p:grpSpPr>
            <a:xfrm>
              <a:off x="323934" y="1340947"/>
              <a:ext cx="8658701" cy="1240888"/>
              <a:chOff x="2019920" y="2990453"/>
              <a:chExt cx="5104159" cy="877093"/>
            </a:xfrm>
          </p:grpSpPr>
          <p:sp>
            <p:nvSpPr>
              <p:cNvPr id="16" name="Chevron 15"/>
              <p:cNvSpPr/>
              <p:nvPr/>
            </p:nvSpPr>
            <p:spPr>
              <a:xfrm>
                <a:off x="2019920"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Chevron 16"/>
              <p:cNvSpPr/>
              <p:nvPr/>
            </p:nvSpPr>
            <p:spPr>
              <a:xfrm>
                <a:off x="268563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8" name="Chevron 17"/>
              <p:cNvSpPr/>
              <p:nvPr/>
            </p:nvSpPr>
            <p:spPr>
              <a:xfrm>
                <a:off x="3351874" y="2990453"/>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9" name="Chevron 18"/>
              <p:cNvSpPr/>
              <p:nvPr/>
            </p:nvSpPr>
            <p:spPr>
              <a:xfrm>
                <a:off x="4017589" y="2990453"/>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Chevron 19"/>
              <p:cNvSpPr/>
              <p:nvPr/>
            </p:nvSpPr>
            <p:spPr>
              <a:xfrm>
                <a:off x="4683829" y="2990453"/>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1" name="Chevron 20"/>
              <p:cNvSpPr/>
              <p:nvPr/>
            </p:nvSpPr>
            <p:spPr>
              <a:xfrm>
                <a:off x="5349543"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2" name="Chevron 21"/>
              <p:cNvSpPr/>
              <p:nvPr/>
            </p:nvSpPr>
            <p:spPr>
              <a:xfrm>
                <a:off x="601578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23" name="Group 22"/>
              <p:cNvGrpSpPr/>
              <p:nvPr/>
            </p:nvGrpSpPr>
            <p:grpSpPr>
              <a:xfrm>
                <a:off x="2019920" y="3078163"/>
                <a:ext cx="4797878" cy="701675"/>
                <a:chOff x="495920" y="1896449"/>
                <a:chExt cx="4797878" cy="701675"/>
              </a:xfrm>
            </p:grpSpPr>
            <p:sp>
              <p:nvSpPr>
                <p:cNvPr id="24" name="Rectangle 23"/>
                <p:cNvSpPr/>
                <p:nvPr/>
              </p:nvSpPr>
              <p:spPr>
                <a:xfrm>
                  <a:off x="495920" y="1896449"/>
                  <a:ext cx="4797878" cy="701675"/>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Rectangle 24"/>
                <p:cNvSpPr/>
                <p:nvPr/>
              </p:nvSpPr>
              <p:spPr>
                <a:xfrm>
                  <a:off x="495920" y="1896449"/>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4" name="TextBox 3"/>
            <p:cNvSpPr txBox="1"/>
            <p:nvPr/>
          </p:nvSpPr>
          <p:spPr>
            <a:xfrm>
              <a:off x="281519" y="1499999"/>
              <a:ext cx="8181541" cy="954107"/>
            </a:xfrm>
            <a:prstGeom prst="rect">
              <a:avLst/>
            </a:prstGeom>
            <a:noFill/>
          </p:spPr>
          <p:txBody>
            <a:bodyPr wrap="square" rtlCol="0">
              <a:spAutoFit/>
            </a:bodyPr>
            <a:lstStyle/>
            <a:p>
              <a:pPr algn="just"/>
              <a:r>
                <a:rPr lang="en-US" sz="2800" dirty="0">
                  <a:solidFill>
                    <a:srgbClr val="000000"/>
                  </a:solidFill>
                  <a:latin typeface="Arial" panose="020B0604020202020204" pitchFamily="34" charset="0"/>
                  <a:cs typeface="Arial" panose="020B0604020202020204" pitchFamily="34" charset="0"/>
                </a:rPr>
                <a:t>- ĐLDT </a:t>
              </a:r>
              <a:r>
                <a:rPr lang="en-US" sz="2800" dirty="0" err="1">
                  <a:solidFill>
                    <a:srgbClr val="000000"/>
                  </a:solidFill>
                  <a:latin typeface="Arial" panose="020B0604020202020204" pitchFamily="34" charset="0"/>
                  <a:cs typeface="Arial" panose="020B0604020202020204" pitchFamily="34" charset="0"/>
                </a:rPr>
                <a:t>gắn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liền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với</a:t>
              </a:r>
              <a:r>
                <a:rPr lang="en-US" sz="2800" dirty="0">
                  <a:solidFill>
                    <a:srgbClr val="000000"/>
                  </a:solidFill>
                  <a:latin typeface="Arial" panose="020B0604020202020204" pitchFamily="34" charset="0"/>
                  <a:cs typeface="Arial" panose="020B0604020202020204" pitchFamily="34" charset="0"/>
                </a:rPr>
                <a:t> CNXH </a:t>
              </a:r>
              <a:r>
                <a:rPr lang="en-US" sz="2800" dirty="0" err="1">
                  <a:solidFill>
                    <a:srgbClr val="000000"/>
                  </a:solidFill>
                  <a:latin typeface="Arial" panose="020B0604020202020204" pitchFamily="34" charset="0"/>
                  <a:cs typeface="Arial" panose="020B0604020202020204" pitchFamily="34" charset="0"/>
                </a:rPr>
                <a:t>là</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một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tính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quy</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luật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của</a:t>
              </a:r>
              <a:r>
                <a:rPr lang="en-US" sz="2800" dirty="0">
                  <a:solidFill>
                    <a:srgbClr val="000000"/>
                  </a:solidFill>
                  <a:latin typeface="Arial" panose="020B0604020202020204" pitchFamily="34" charset="0"/>
                  <a:cs typeface="Arial" panose="020B0604020202020204" pitchFamily="34" charset="0"/>
                </a:rPr>
                <a:t> CMVN, </a:t>
              </a:r>
              <a:r>
                <a:rPr lang="en-US" sz="2800" dirty="0" err="1">
                  <a:solidFill>
                    <a:srgbClr val="000000"/>
                  </a:solidFill>
                  <a:latin typeface="Arial" panose="020B0604020202020204" pitchFamily="34" charset="0"/>
                  <a:cs typeface="Arial" panose="020B0604020202020204" pitchFamily="34" charset="0"/>
                </a:rPr>
                <a:t>trong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điều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thời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đại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ngày</a:t>
              </a:r>
              <a:r>
                <a:rPr lang="en-US" sz="2800" dirty="0">
                  <a:solidFill>
                    <a:srgbClr val="000000"/>
                  </a:solidFill>
                  <a:latin typeface="Arial" panose="020B0604020202020204" pitchFamily="34" charset="0"/>
                  <a:cs typeface="Arial" panose="020B0604020202020204" pitchFamily="34" charset="0"/>
                </a:rPr>
                <a:t> nay.</a:t>
              </a:r>
            </a:p>
          </p:txBody>
        </p:sp>
      </p:grpSp>
      <p:grpSp>
        <p:nvGrpSpPr>
          <p:cNvPr id="28" name="Group 27"/>
          <p:cNvGrpSpPr/>
          <p:nvPr/>
        </p:nvGrpSpPr>
        <p:grpSpPr>
          <a:xfrm>
            <a:off x="281519" y="3343271"/>
            <a:ext cx="8658701" cy="2332001"/>
            <a:chOff x="323934" y="2777880"/>
            <a:chExt cx="8658701" cy="2332001"/>
          </a:xfrm>
        </p:grpSpPr>
        <p:grpSp>
          <p:nvGrpSpPr>
            <p:cNvPr id="3" name="Group 2"/>
            <p:cNvGrpSpPr/>
            <p:nvPr/>
          </p:nvGrpSpPr>
          <p:grpSpPr>
            <a:xfrm>
              <a:off x="323934" y="2777880"/>
              <a:ext cx="8658701" cy="2332001"/>
              <a:chOff x="2019920" y="2990454"/>
              <a:chExt cx="5104159" cy="877093"/>
            </a:xfrm>
          </p:grpSpPr>
          <p:sp>
            <p:nvSpPr>
              <p:cNvPr id="5" name="Chevron 4"/>
              <p:cNvSpPr/>
              <p:nvPr/>
            </p:nvSpPr>
            <p:spPr>
              <a:xfrm>
                <a:off x="2019920"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6" name="Chevron 5"/>
              <p:cNvSpPr/>
              <p:nvPr/>
            </p:nvSpPr>
            <p:spPr>
              <a:xfrm>
                <a:off x="268563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Chevron 6"/>
              <p:cNvSpPr/>
              <p:nvPr/>
            </p:nvSpPr>
            <p:spPr>
              <a:xfrm>
                <a:off x="3351874" y="2990454"/>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Chevron 7"/>
              <p:cNvSpPr/>
              <p:nvPr/>
            </p:nvSpPr>
            <p:spPr>
              <a:xfrm>
                <a:off x="4017589" y="2990454"/>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 name="Chevron 8"/>
              <p:cNvSpPr/>
              <p:nvPr/>
            </p:nvSpPr>
            <p:spPr>
              <a:xfrm>
                <a:off x="4683829" y="2990454"/>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 name="Chevron 9"/>
              <p:cNvSpPr/>
              <p:nvPr/>
            </p:nvSpPr>
            <p:spPr>
              <a:xfrm>
                <a:off x="5349543"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1" name="Chevron 10"/>
              <p:cNvSpPr/>
              <p:nvPr/>
            </p:nvSpPr>
            <p:spPr>
              <a:xfrm>
                <a:off x="601578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12" name="Group 11"/>
              <p:cNvGrpSpPr/>
              <p:nvPr/>
            </p:nvGrpSpPr>
            <p:grpSpPr>
              <a:xfrm>
                <a:off x="2019920" y="3078163"/>
                <a:ext cx="4797878" cy="701675"/>
                <a:chOff x="495920" y="3274283"/>
                <a:chExt cx="4797878" cy="701675"/>
              </a:xfrm>
            </p:grpSpPr>
            <p:sp>
              <p:nvSpPr>
                <p:cNvPr id="13" name="Rectangle 12"/>
                <p:cNvSpPr/>
                <p:nvPr/>
              </p:nvSpPr>
              <p:spPr>
                <a:xfrm>
                  <a:off x="495920" y="3362151"/>
                  <a:ext cx="4797878" cy="472294"/>
                </a:xfrm>
                <a:prstGeom prst="rect">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495920" y="3274283"/>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27" name="TextBox 26"/>
            <p:cNvSpPr txBox="1"/>
            <p:nvPr/>
          </p:nvSpPr>
          <p:spPr>
            <a:xfrm>
              <a:off x="323934" y="3244701"/>
              <a:ext cx="8139126" cy="1255728"/>
            </a:xfrm>
            <a:prstGeom prst="rect">
              <a:avLst/>
            </a:prstGeom>
            <a:noFill/>
          </p:spPr>
          <p:txBody>
            <a:bodyPr wrap="square" rtlCol="0">
              <a:spAutoFit/>
            </a:bodyPr>
            <a:lstStyle/>
            <a:p>
              <a:pPr algn="just">
                <a:lnSpc>
                  <a:spcPct val="90000"/>
                </a:lnSpc>
              </a:pPr>
              <a:r>
                <a:rPr lang="vi-VN" sz="2800" dirty="0">
                  <a:solidFill>
                    <a:srgbClr val="000000"/>
                  </a:solidFill>
                </a:rPr>
                <a:t>- Kết hợp chặt chẽ ngay từ đầu đổi mới kinh tế với đổi mới chính trị, lấy đổi mới kinh tế làm trung tâm, đồng thời đổi mới từng bước về chính trị.</a:t>
              </a:r>
              <a:endParaRPr lang="en-US" sz="2800" dirty="0">
                <a:solidFill>
                  <a:srgbClr val="000000"/>
                </a:solidFill>
              </a:endParaRPr>
            </a:p>
          </p:txBody>
        </p:sp>
      </p:grpSp>
      <p:sp>
        <p:nvSpPr>
          <p:cNvPr id="30"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2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91886" y="710610"/>
            <a:ext cx="8294914" cy="582613"/>
          </a:xfrm>
        </p:spPr>
        <p:txBody>
          <a:bodyPr/>
          <a:lstStyle/>
          <a:p>
            <a:pPr algn="ctr">
              <a:defRPr/>
            </a:pPr>
            <a:r>
              <a:rPr lang="en-US" b="1" dirty="0">
                <a:solidFill>
                  <a:srgbClr val="FF0000"/>
                </a:solidFill>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KẾT CẤU GIÁO TRÌNH CNXHKH </a:t>
            </a:r>
            <a:br>
              <a:rPr lang="en-US" sz="2800" b="1" dirty="0">
                <a:solidFill>
                  <a:srgbClr val="FF0000"/>
                </a:solidFill>
                <a:latin typeface="Times New Roman" panose="02020603050405020304" pitchFamily="18" charset="0"/>
                <a:cs typeface="Times New Roman" panose="02020603050405020304" pitchFamily="18" charset="0"/>
              </a:rPr>
            </a:b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smtClean="0">
                <a:solidFill>
                  <a:srgbClr val="FF0000"/>
                </a:solidFill>
                <a:latin typeface="Times New Roman" panose="02020603050405020304" pitchFamily="18" charset="0"/>
                <a:cs typeface="Times New Roman" panose="02020603050405020304" pitchFamily="18" charset="0"/>
              </a:rPr>
              <a:t>(</a:t>
            </a:r>
            <a:r>
              <a:rPr lang="en-US" sz="2800" b="1" dirty="0">
                <a:solidFill>
                  <a:srgbClr val="FF0000"/>
                </a:solidFill>
                <a:latin typeface="Times New Roman" panose="02020603050405020304" pitchFamily="18" charset="0"/>
                <a:cs typeface="Times New Roman" panose="02020603050405020304" pitchFamily="18" charset="0"/>
              </a:rPr>
              <a:t>HỆ KHÔNG CHUYÊN – 7 CHƯƠNG) </a:t>
            </a:r>
            <a:br>
              <a:rPr lang="en-US" sz="2800" b="1" dirty="0">
                <a:solidFill>
                  <a:srgbClr val="FF0000"/>
                </a:solidFill>
                <a:latin typeface="Times New Roman" panose="02020603050405020304" pitchFamily="18" charset="0"/>
                <a:cs typeface="Times New Roman" panose="02020603050405020304" pitchFamily="18" charset="0"/>
              </a:rPr>
            </a:br>
            <a:endParaRPr lang="en-US" sz="2800" dirty="0"/>
          </a:p>
        </p:txBody>
      </p:sp>
      <p:sp>
        <p:nvSpPr>
          <p:cNvPr id="4" name="Rectangle 3"/>
          <p:cNvSpPr/>
          <p:nvPr/>
        </p:nvSpPr>
        <p:spPr>
          <a:xfrm>
            <a:off x="137160" y="1293223"/>
            <a:ext cx="8869680" cy="5078313"/>
          </a:xfrm>
          <a:prstGeom prst="rect">
            <a:avLst/>
          </a:prstGeom>
        </p:spPr>
        <p:txBody>
          <a:bodyPr wrap="square">
            <a:spAutoFit/>
          </a:bodyPr>
          <a:lstStyle/>
          <a:p>
            <a:pPr marL="514350" indent="-514350">
              <a:buFont typeface="+mj-lt"/>
              <a:buAutoNum type="arabicPeriod"/>
              <a:defRPr/>
            </a:pPr>
            <a:r>
              <a:rPr lang="en-US" sz="3600" b="1" dirty="0" err="1" smtClean="0">
                <a:solidFill>
                  <a:srgbClr val="002060"/>
                </a:solidFill>
                <a:latin typeface="Times New Roman" pitchFamily="18" charset="0"/>
                <a:cs typeface="Times New Roman" pitchFamily="18" charset="0"/>
              </a:rPr>
              <a:t>Nhập</a:t>
            </a:r>
            <a:r>
              <a:rPr lang="en-US" sz="3600" b="1" dirty="0" smtClean="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môn</a:t>
            </a:r>
            <a:r>
              <a:rPr lang="en-US" sz="3600" b="1" dirty="0">
                <a:solidFill>
                  <a:srgbClr val="002060"/>
                </a:solidFill>
                <a:latin typeface="Times New Roman" pitchFamily="18" charset="0"/>
                <a:cs typeface="Times New Roman" pitchFamily="18" charset="0"/>
              </a:rPr>
              <a:t> CNXHKH</a:t>
            </a:r>
          </a:p>
          <a:p>
            <a:pPr marL="514350" indent="-514350">
              <a:buFont typeface="+mj-lt"/>
              <a:buAutoNum type="arabicPeriod"/>
              <a:defRPr/>
            </a:pPr>
            <a:r>
              <a:rPr lang="en-US" sz="3600" b="1" dirty="0" err="1">
                <a:solidFill>
                  <a:srgbClr val="002060"/>
                </a:solidFill>
                <a:latin typeface="Times New Roman" pitchFamily="18" charset="0"/>
                <a:cs typeface="Times New Roman" pitchFamily="18" charset="0"/>
              </a:rPr>
              <a:t>Sứ</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mệnh</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lịch</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sử</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của</a:t>
            </a:r>
            <a:r>
              <a:rPr lang="en-US" sz="3600" b="1" dirty="0">
                <a:solidFill>
                  <a:srgbClr val="002060"/>
                </a:solidFill>
                <a:latin typeface="Times New Roman" pitchFamily="18" charset="0"/>
                <a:cs typeface="Times New Roman" pitchFamily="18" charset="0"/>
              </a:rPr>
              <a:t> GCCN</a:t>
            </a:r>
          </a:p>
          <a:p>
            <a:pPr marL="514350" indent="-514350">
              <a:buFont typeface="+mj-lt"/>
              <a:buAutoNum type="arabicPeriod"/>
              <a:defRPr/>
            </a:pPr>
            <a:r>
              <a:rPr lang="en-US" sz="3600" b="1" dirty="0">
                <a:solidFill>
                  <a:srgbClr val="002060"/>
                </a:solidFill>
                <a:latin typeface="Times New Roman" pitchFamily="18" charset="0"/>
                <a:cs typeface="Times New Roman" pitchFamily="18" charset="0"/>
              </a:rPr>
              <a:t>CNXH  </a:t>
            </a:r>
            <a:r>
              <a:rPr lang="en-US" sz="3600" b="1" dirty="0" err="1">
                <a:solidFill>
                  <a:srgbClr val="002060"/>
                </a:solidFill>
                <a:latin typeface="Times New Roman" pitchFamily="18" charset="0"/>
                <a:cs typeface="Times New Roman" pitchFamily="18" charset="0"/>
              </a:rPr>
              <a:t>và</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Thời</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kỳ</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quá</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độ</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lên</a:t>
            </a:r>
            <a:r>
              <a:rPr lang="en-US" sz="3600" b="1" dirty="0">
                <a:solidFill>
                  <a:srgbClr val="002060"/>
                </a:solidFill>
                <a:latin typeface="Times New Roman" pitchFamily="18" charset="0"/>
                <a:cs typeface="Times New Roman" pitchFamily="18" charset="0"/>
              </a:rPr>
              <a:t> CNXH</a:t>
            </a:r>
          </a:p>
          <a:p>
            <a:pPr marL="514350" indent="-514350">
              <a:buFont typeface="+mj-lt"/>
              <a:buAutoNum type="arabicPeriod"/>
              <a:defRPr/>
            </a:pPr>
            <a:r>
              <a:rPr lang="en-US" sz="3600" b="1" dirty="0" err="1">
                <a:solidFill>
                  <a:srgbClr val="002060"/>
                </a:solidFill>
                <a:latin typeface="Times New Roman" pitchFamily="18" charset="0"/>
                <a:cs typeface="Times New Roman" pitchFamily="18" charset="0"/>
              </a:rPr>
              <a:t>Dân</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chủ</a:t>
            </a:r>
            <a:r>
              <a:rPr lang="en-US" sz="3600" b="1" dirty="0">
                <a:solidFill>
                  <a:srgbClr val="002060"/>
                </a:solidFill>
                <a:latin typeface="Times New Roman" pitchFamily="18" charset="0"/>
                <a:cs typeface="Times New Roman" pitchFamily="18" charset="0"/>
              </a:rPr>
              <a:t> XHCN </a:t>
            </a:r>
            <a:r>
              <a:rPr lang="en-US" sz="3600" b="1" dirty="0" err="1">
                <a:solidFill>
                  <a:srgbClr val="002060"/>
                </a:solidFill>
                <a:latin typeface="Times New Roman" pitchFamily="18" charset="0"/>
                <a:cs typeface="Times New Roman" pitchFamily="18" charset="0"/>
              </a:rPr>
              <a:t>và</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nhà</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nước</a:t>
            </a:r>
            <a:r>
              <a:rPr lang="en-US" sz="3600" b="1" dirty="0">
                <a:solidFill>
                  <a:srgbClr val="002060"/>
                </a:solidFill>
                <a:latin typeface="Times New Roman" pitchFamily="18" charset="0"/>
                <a:cs typeface="Times New Roman" pitchFamily="18" charset="0"/>
              </a:rPr>
              <a:t> XHCN</a:t>
            </a:r>
          </a:p>
          <a:p>
            <a:pPr marL="514350" indent="-514350">
              <a:buFont typeface="+mj-lt"/>
              <a:buAutoNum type="arabicPeriod"/>
              <a:defRPr/>
            </a:pPr>
            <a:r>
              <a:rPr lang="en-US" sz="3600" b="1" dirty="0" err="1">
                <a:solidFill>
                  <a:srgbClr val="002060"/>
                </a:solidFill>
                <a:latin typeface="Times New Roman" pitchFamily="18" charset="0"/>
                <a:cs typeface="Times New Roman" pitchFamily="18" charset="0"/>
              </a:rPr>
              <a:t>Cơ</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cấu</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xã</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hội</a:t>
            </a:r>
            <a:r>
              <a:rPr lang="en-US" sz="3600" b="1" dirty="0">
                <a:solidFill>
                  <a:srgbClr val="002060"/>
                </a:solidFill>
                <a:latin typeface="Times New Roman" pitchFamily="18" charset="0"/>
                <a:cs typeface="Times New Roman" pitchFamily="18" charset="0"/>
              </a:rPr>
              <a:t> – GC </a:t>
            </a:r>
            <a:r>
              <a:rPr lang="en-US" sz="3600" b="1" dirty="0" err="1">
                <a:solidFill>
                  <a:srgbClr val="002060"/>
                </a:solidFill>
                <a:latin typeface="Times New Roman" pitchFamily="18" charset="0"/>
                <a:cs typeface="Times New Roman" pitchFamily="18" charset="0"/>
              </a:rPr>
              <a:t>và</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liên</a:t>
            </a:r>
            <a:r>
              <a:rPr lang="en-US" sz="3600" b="1" dirty="0">
                <a:solidFill>
                  <a:srgbClr val="002060"/>
                </a:solidFill>
                <a:latin typeface="Times New Roman" pitchFamily="18" charset="0"/>
                <a:cs typeface="Times New Roman" pitchFamily="18" charset="0"/>
              </a:rPr>
              <a:t> minh GC, TL </a:t>
            </a:r>
            <a:r>
              <a:rPr lang="en-US" sz="3600" b="1" dirty="0" err="1">
                <a:solidFill>
                  <a:srgbClr val="002060"/>
                </a:solidFill>
                <a:latin typeface="Times New Roman" pitchFamily="18" charset="0"/>
                <a:cs typeface="Times New Roman" pitchFamily="18" charset="0"/>
              </a:rPr>
              <a:t>trong</a:t>
            </a:r>
            <a:r>
              <a:rPr lang="en-US" sz="3600" b="1" dirty="0">
                <a:solidFill>
                  <a:srgbClr val="002060"/>
                </a:solidFill>
                <a:latin typeface="Times New Roman" pitchFamily="18" charset="0"/>
                <a:cs typeface="Times New Roman" pitchFamily="18" charset="0"/>
              </a:rPr>
              <a:t> TKQĐ </a:t>
            </a:r>
            <a:r>
              <a:rPr lang="en-US" sz="3600" b="1" dirty="0" err="1">
                <a:solidFill>
                  <a:srgbClr val="002060"/>
                </a:solidFill>
                <a:latin typeface="Times New Roman" pitchFamily="18" charset="0"/>
                <a:cs typeface="Times New Roman" pitchFamily="18" charset="0"/>
              </a:rPr>
              <a:t>lên</a:t>
            </a:r>
            <a:r>
              <a:rPr lang="en-US" sz="3600" b="1" dirty="0">
                <a:solidFill>
                  <a:srgbClr val="002060"/>
                </a:solidFill>
                <a:latin typeface="Times New Roman" pitchFamily="18" charset="0"/>
                <a:cs typeface="Times New Roman" pitchFamily="18" charset="0"/>
              </a:rPr>
              <a:t> CNXH</a:t>
            </a:r>
          </a:p>
          <a:p>
            <a:pPr marL="514350" indent="-514350">
              <a:buFont typeface="+mj-lt"/>
              <a:buAutoNum type="arabicPeriod"/>
              <a:defRPr/>
            </a:pPr>
            <a:r>
              <a:rPr lang="en-US" sz="3600" b="1" dirty="0" err="1">
                <a:solidFill>
                  <a:srgbClr val="002060"/>
                </a:solidFill>
                <a:latin typeface="Times New Roman" pitchFamily="18" charset="0"/>
                <a:cs typeface="Times New Roman" pitchFamily="18" charset="0"/>
              </a:rPr>
              <a:t>Vấn</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đề</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dân</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tộc</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và</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tôn</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giáo</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trong</a:t>
            </a:r>
            <a:r>
              <a:rPr lang="en-US" sz="3600" b="1" dirty="0">
                <a:solidFill>
                  <a:srgbClr val="002060"/>
                </a:solidFill>
                <a:latin typeface="Times New Roman" pitchFamily="18" charset="0"/>
                <a:cs typeface="Times New Roman" pitchFamily="18" charset="0"/>
              </a:rPr>
              <a:t> TKQĐ </a:t>
            </a:r>
            <a:r>
              <a:rPr lang="en-US" sz="3600" b="1" dirty="0" err="1">
                <a:solidFill>
                  <a:srgbClr val="002060"/>
                </a:solidFill>
                <a:latin typeface="Times New Roman" pitchFamily="18" charset="0"/>
                <a:cs typeface="Times New Roman" pitchFamily="18" charset="0"/>
              </a:rPr>
              <a:t>lên</a:t>
            </a:r>
            <a:r>
              <a:rPr lang="en-US" sz="3600" b="1" dirty="0">
                <a:solidFill>
                  <a:srgbClr val="002060"/>
                </a:solidFill>
                <a:latin typeface="Times New Roman" pitchFamily="18" charset="0"/>
                <a:cs typeface="Times New Roman" pitchFamily="18" charset="0"/>
              </a:rPr>
              <a:t> CNXH</a:t>
            </a:r>
          </a:p>
          <a:p>
            <a:pPr marL="514350" indent="-514350">
              <a:buFont typeface="+mj-lt"/>
              <a:buAutoNum type="arabicPeriod"/>
              <a:defRPr/>
            </a:pPr>
            <a:r>
              <a:rPr lang="en-US" sz="3600" b="1" dirty="0" err="1">
                <a:solidFill>
                  <a:srgbClr val="002060"/>
                </a:solidFill>
                <a:latin typeface="Times New Roman" pitchFamily="18" charset="0"/>
                <a:cs typeface="Times New Roman" pitchFamily="18" charset="0"/>
              </a:rPr>
              <a:t>Vấn</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đề</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gia</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đình</a:t>
            </a:r>
            <a:r>
              <a:rPr lang="en-US" sz="3600" b="1" dirty="0">
                <a:solidFill>
                  <a:srgbClr val="002060"/>
                </a:solidFill>
                <a:latin typeface="Times New Roman" pitchFamily="18" charset="0"/>
                <a:cs typeface="Times New Roman" pitchFamily="18" charset="0"/>
              </a:rPr>
              <a:t> </a:t>
            </a:r>
            <a:r>
              <a:rPr lang="en-US" sz="3600" b="1" dirty="0" err="1">
                <a:solidFill>
                  <a:srgbClr val="002060"/>
                </a:solidFill>
                <a:latin typeface="Times New Roman" pitchFamily="18" charset="0"/>
                <a:cs typeface="Times New Roman" pitchFamily="18" charset="0"/>
              </a:rPr>
              <a:t>trong</a:t>
            </a:r>
            <a:r>
              <a:rPr lang="en-US" sz="3600" b="1" dirty="0">
                <a:solidFill>
                  <a:srgbClr val="002060"/>
                </a:solidFill>
                <a:latin typeface="Times New Roman" pitchFamily="18" charset="0"/>
                <a:cs typeface="Times New Roman" pitchFamily="18" charset="0"/>
              </a:rPr>
              <a:t> TKQĐ </a:t>
            </a:r>
            <a:r>
              <a:rPr lang="en-US" sz="3600" b="1" dirty="0" err="1">
                <a:solidFill>
                  <a:srgbClr val="002060"/>
                </a:solidFill>
                <a:latin typeface="Times New Roman" pitchFamily="18" charset="0"/>
                <a:cs typeface="Times New Roman" pitchFamily="18" charset="0"/>
              </a:rPr>
              <a:t>lên</a:t>
            </a:r>
            <a:r>
              <a:rPr lang="en-US" sz="3600" b="1" dirty="0">
                <a:solidFill>
                  <a:srgbClr val="002060"/>
                </a:solidFill>
                <a:latin typeface="Times New Roman" pitchFamily="18" charset="0"/>
                <a:cs typeface="Times New Roman" pitchFamily="18" charset="0"/>
              </a:rPr>
              <a:t> CNXH</a:t>
            </a:r>
            <a:endParaRPr lang="en-US" sz="3600" dirty="0"/>
          </a:p>
        </p:txBody>
      </p:sp>
      <p:sp>
        <p:nvSpPr>
          <p:cNvPr id="9" name="object 4"/>
          <p:cNvSpPr>
            <a:spLocks noChangeArrowheads="1"/>
          </p:cNvSpPr>
          <p:nvPr/>
        </p:nvSpPr>
        <p:spPr bwMode="auto">
          <a:xfrm>
            <a:off x="76199" y="0"/>
            <a:ext cx="1164772"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extLst>
      <p:ext uri="{BB962C8B-B14F-4D97-AF65-F5344CB8AC3E}">
        <p14:creationId xmlns:p14="http://schemas.microsoft.com/office/powerpoint/2010/main" val="14748101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281519" y="1704632"/>
            <a:ext cx="8701116" cy="1240888"/>
            <a:chOff x="281519" y="1340947"/>
            <a:chExt cx="8701116" cy="1240888"/>
          </a:xfrm>
        </p:grpSpPr>
        <p:grpSp>
          <p:nvGrpSpPr>
            <p:cNvPr id="5" name="Group 4"/>
            <p:cNvGrpSpPr/>
            <p:nvPr/>
          </p:nvGrpSpPr>
          <p:grpSpPr>
            <a:xfrm>
              <a:off x="323934" y="1340947"/>
              <a:ext cx="8658701" cy="1240888"/>
              <a:chOff x="2019920" y="2990453"/>
              <a:chExt cx="5104159" cy="877093"/>
            </a:xfrm>
          </p:grpSpPr>
          <p:sp>
            <p:nvSpPr>
              <p:cNvPr id="7" name="Chevron 6"/>
              <p:cNvSpPr/>
              <p:nvPr/>
            </p:nvSpPr>
            <p:spPr>
              <a:xfrm>
                <a:off x="2019920"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Chevron 7"/>
              <p:cNvSpPr/>
              <p:nvPr/>
            </p:nvSpPr>
            <p:spPr>
              <a:xfrm>
                <a:off x="268563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Chevron 8"/>
              <p:cNvSpPr/>
              <p:nvPr/>
            </p:nvSpPr>
            <p:spPr>
              <a:xfrm>
                <a:off x="3351874" y="2990453"/>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Chevron 9"/>
              <p:cNvSpPr/>
              <p:nvPr/>
            </p:nvSpPr>
            <p:spPr>
              <a:xfrm>
                <a:off x="4017589" y="2990453"/>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hevron 10"/>
              <p:cNvSpPr/>
              <p:nvPr/>
            </p:nvSpPr>
            <p:spPr>
              <a:xfrm>
                <a:off x="4683829" y="2990453"/>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Chevron 11"/>
              <p:cNvSpPr/>
              <p:nvPr/>
            </p:nvSpPr>
            <p:spPr>
              <a:xfrm>
                <a:off x="5349543"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Chevron 12"/>
              <p:cNvSpPr/>
              <p:nvPr/>
            </p:nvSpPr>
            <p:spPr>
              <a:xfrm>
                <a:off x="601578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14" name="Group 13"/>
              <p:cNvGrpSpPr/>
              <p:nvPr/>
            </p:nvGrpSpPr>
            <p:grpSpPr>
              <a:xfrm>
                <a:off x="2019920" y="3078163"/>
                <a:ext cx="4797878" cy="701675"/>
                <a:chOff x="495920" y="1896449"/>
                <a:chExt cx="4797878" cy="701675"/>
              </a:xfrm>
            </p:grpSpPr>
            <p:sp>
              <p:nvSpPr>
                <p:cNvPr id="15" name="Rectangle 14"/>
                <p:cNvSpPr/>
                <p:nvPr/>
              </p:nvSpPr>
              <p:spPr>
                <a:xfrm>
                  <a:off x="495920" y="1896449"/>
                  <a:ext cx="4797878" cy="701675"/>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495920" y="1896449"/>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6" name="TextBox 5"/>
            <p:cNvSpPr txBox="1"/>
            <p:nvPr/>
          </p:nvSpPr>
          <p:spPr>
            <a:xfrm>
              <a:off x="281519" y="1499999"/>
              <a:ext cx="8181541" cy="954107"/>
            </a:xfrm>
            <a:prstGeom prst="rect">
              <a:avLst/>
            </a:prstGeom>
            <a:noFill/>
          </p:spPr>
          <p:txBody>
            <a:bodyPr wrap="square" rtlCol="0">
              <a:spAutoFit/>
            </a:bodyPr>
            <a:lstStyle/>
            <a:p>
              <a:pPr algn="just"/>
              <a:r>
                <a:rPr lang="vi-VN" sz="2800" dirty="0">
                  <a:solidFill>
                    <a:srgbClr val="000000"/>
                  </a:solidFill>
                </a:rPr>
                <a:t>- Xây dựng và phát triển nền KTTT định hướng XHCN, tăng cường vai trò quản lý của Nhà nước. </a:t>
              </a:r>
              <a:endParaRPr lang="en-US" sz="2800" dirty="0">
                <a:solidFill>
                  <a:srgbClr val="000000"/>
                </a:solidFill>
              </a:endParaRPr>
            </a:p>
          </p:txBody>
        </p:sp>
      </p:grpSp>
      <p:grpSp>
        <p:nvGrpSpPr>
          <p:cNvPr id="17" name="Group 16"/>
          <p:cNvGrpSpPr/>
          <p:nvPr/>
        </p:nvGrpSpPr>
        <p:grpSpPr>
          <a:xfrm>
            <a:off x="281519" y="3343271"/>
            <a:ext cx="8658701" cy="3088702"/>
            <a:chOff x="323934" y="2777880"/>
            <a:chExt cx="8658701" cy="2332001"/>
          </a:xfrm>
        </p:grpSpPr>
        <p:grpSp>
          <p:nvGrpSpPr>
            <p:cNvPr id="18" name="Group 17"/>
            <p:cNvGrpSpPr/>
            <p:nvPr/>
          </p:nvGrpSpPr>
          <p:grpSpPr>
            <a:xfrm>
              <a:off x="323934" y="2777880"/>
              <a:ext cx="8658701" cy="2332001"/>
              <a:chOff x="2019920" y="2990454"/>
              <a:chExt cx="5104159" cy="877093"/>
            </a:xfrm>
          </p:grpSpPr>
          <p:sp>
            <p:nvSpPr>
              <p:cNvPr id="20" name="Chevron 19"/>
              <p:cNvSpPr/>
              <p:nvPr/>
            </p:nvSpPr>
            <p:spPr>
              <a:xfrm>
                <a:off x="2019920"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1" name="Chevron 20"/>
              <p:cNvSpPr/>
              <p:nvPr/>
            </p:nvSpPr>
            <p:spPr>
              <a:xfrm>
                <a:off x="268563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Chevron 21"/>
              <p:cNvSpPr/>
              <p:nvPr/>
            </p:nvSpPr>
            <p:spPr>
              <a:xfrm>
                <a:off x="3351874" y="2990454"/>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hevron 22"/>
              <p:cNvSpPr/>
              <p:nvPr/>
            </p:nvSpPr>
            <p:spPr>
              <a:xfrm>
                <a:off x="4017589" y="2990454"/>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Chevron 23"/>
              <p:cNvSpPr/>
              <p:nvPr/>
            </p:nvSpPr>
            <p:spPr>
              <a:xfrm>
                <a:off x="4683829" y="2990454"/>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Chevron 24"/>
              <p:cNvSpPr/>
              <p:nvPr/>
            </p:nvSpPr>
            <p:spPr>
              <a:xfrm>
                <a:off x="5349543"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6" name="Chevron 25"/>
              <p:cNvSpPr/>
              <p:nvPr/>
            </p:nvSpPr>
            <p:spPr>
              <a:xfrm>
                <a:off x="601578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27" name="Group 26"/>
              <p:cNvGrpSpPr/>
              <p:nvPr/>
            </p:nvGrpSpPr>
            <p:grpSpPr>
              <a:xfrm>
                <a:off x="2019920" y="3078163"/>
                <a:ext cx="4797878" cy="701675"/>
                <a:chOff x="495920" y="3274283"/>
                <a:chExt cx="4797878" cy="701675"/>
              </a:xfrm>
            </p:grpSpPr>
            <p:sp>
              <p:nvSpPr>
                <p:cNvPr id="28" name="Rectangle 27"/>
                <p:cNvSpPr/>
                <p:nvPr/>
              </p:nvSpPr>
              <p:spPr>
                <a:xfrm>
                  <a:off x="495920" y="3362151"/>
                  <a:ext cx="4797878" cy="472294"/>
                </a:xfrm>
                <a:prstGeom prst="rect">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495920" y="3274283"/>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19" name="TextBox 18"/>
            <p:cNvSpPr txBox="1"/>
            <p:nvPr/>
          </p:nvSpPr>
          <p:spPr>
            <a:xfrm>
              <a:off x="323934" y="3244701"/>
              <a:ext cx="8139126" cy="1643527"/>
            </a:xfrm>
            <a:prstGeom prst="rect">
              <a:avLst/>
            </a:prstGeom>
            <a:noFill/>
          </p:spPr>
          <p:txBody>
            <a:bodyPr wrap="square" rtlCol="0">
              <a:spAutoFit/>
            </a:bodyPr>
            <a:lstStyle/>
            <a:p>
              <a:pPr algn="just">
                <a:lnSpc>
                  <a:spcPct val="90000"/>
                </a:lnSpc>
              </a:pPr>
              <a:r>
                <a:rPr lang="vi-VN" sz="2800" dirty="0">
                  <a:solidFill>
                    <a:srgbClr val="000000"/>
                  </a:solidFill>
                </a:rPr>
                <a:t>- Phát huy dân chủ, xây dựng Nhà nước pháp quyền Việt Nam xã hội chủ nghĩa, đổi mới và hoàn thiện hệ thống chính trị bảo đảm toàn bộ quyền lực thuộc về nhân dân </a:t>
              </a:r>
              <a:endParaRPr lang="en-US" sz="2800" dirty="0">
                <a:solidFill>
                  <a:srgbClr val="000000"/>
                </a:solidFill>
              </a:endParaRPr>
            </a:p>
          </p:txBody>
        </p:sp>
      </p:grpSp>
      <p:sp>
        <p:nvSpPr>
          <p:cNvPr id="31"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3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1519" y="1704632"/>
            <a:ext cx="8701116" cy="1240888"/>
            <a:chOff x="281519" y="1340947"/>
            <a:chExt cx="8701116" cy="1240888"/>
          </a:xfrm>
        </p:grpSpPr>
        <p:grpSp>
          <p:nvGrpSpPr>
            <p:cNvPr id="5" name="Group 4"/>
            <p:cNvGrpSpPr/>
            <p:nvPr/>
          </p:nvGrpSpPr>
          <p:grpSpPr>
            <a:xfrm>
              <a:off x="323934" y="1340947"/>
              <a:ext cx="8658701" cy="1240888"/>
              <a:chOff x="2019920" y="2990453"/>
              <a:chExt cx="5104159" cy="877093"/>
            </a:xfrm>
          </p:grpSpPr>
          <p:sp>
            <p:nvSpPr>
              <p:cNvPr id="7" name="Chevron 6"/>
              <p:cNvSpPr/>
              <p:nvPr/>
            </p:nvSpPr>
            <p:spPr>
              <a:xfrm>
                <a:off x="2019920"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Chevron 7"/>
              <p:cNvSpPr/>
              <p:nvPr/>
            </p:nvSpPr>
            <p:spPr>
              <a:xfrm>
                <a:off x="268563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Chevron 8"/>
              <p:cNvSpPr/>
              <p:nvPr/>
            </p:nvSpPr>
            <p:spPr>
              <a:xfrm>
                <a:off x="3351874" y="2990453"/>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Chevron 9"/>
              <p:cNvSpPr/>
              <p:nvPr/>
            </p:nvSpPr>
            <p:spPr>
              <a:xfrm>
                <a:off x="4017589" y="2990453"/>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hevron 10"/>
              <p:cNvSpPr/>
              <p:nvPr/>
            </p:nvSpPr>
            <p:spPr>
              <a:xfrm>
                <a:off x="4683829" y="2990453"/>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Chevron 11"/>
              <p:cNvSpPr/>
              <p:nvPr/>
            </p:nvSpPr>
            <p:spPr>
              <a:xfrm>
                <a:off x="5349543"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Chevron 12"/>
              <p:cNvSpPr/>
              <p:nvPr/>
            </p:nvSpPr>
            <p:spPr>
              <a:xfrm>
                <a:off x="601578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14" name="Group 13"/>
              <p:cNvGrpSpPr/>
              <p:nvPr/>
            </p:nvGrpSpPr>
            <p:grpSpPr>
              <a:xfrm>
                <a:off x="2019920" y="3078163"/>
                <a:ext cx="4797878" cy="701675"/>
                <a:chOff x="495920" y="1896449"/>
                <a:chExt cx="4797878" cy="701675"/>
              </a:xfrm>
            </p:grpSpPr>
            <p:sp>
              <p:nvSpPr>
                <p:cNvPr id="15" name="Rectangle 14"/>
                <p:cNvSpPr/>
                <p:nvPr/>
              </p:nvSpPr>
              <p:spPr>
                <a:xfrm>
                  <a:off x="495920" y="1896449"/>
                  <a:ext cx="4797878" cy="701675"/>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495920" y="1896449"/>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6" name="TextBox 5"/>
            <p:cNvSpPr txBox="1"/>
            <p:nvPr/>
          </p:nvSpPr>
          <p:spPr>
            <a:xfrm>
              <a:off x="281519" y="1499999"/>
              <a:ext cx="8181541" cy="954107"/>
            </a:xfrm>
            <a:prstGeom prst="rect">
              <a:avLst/>
            </a:prstGeom>
            <a:noFill/>
          </p:spPr>
          <p:txBody>
            <a:bodyPr wrap="square" rtlCol="0">
              <a:spAutoFit/>
            </a:bodyPr>
            <a:lstStyle/>
            <a:p>
              <a:pPr algn="just"/>
              <a:r>
                <a:rPr lang="vi-VN" sz="2800" dirty="0">
                  <a:solidFill>
                    <a:srgbClr val="000000"/>
                  </a:solidFill>
                </a:rPr>
                <a:t>- Xây dựng và phát triển nền KTTT định hướng XHCN, tăng cường vai trò quản lý của Nhà nước. </a:t>
              </a:r>
              <a:endParaRPr lang="en-US" sz="2800" dirty="0">
                <a:solidFill>
                  <a:srgbClr val="000000"/>
                </a:solidFill>
              </a:endParaRPr>
            </a:p>
          </p:txBody>
        </p:sp>
      </p:grpSp>
      <p:grpSp>
        <p:nvGrpSpPr>
          <p:cNvPr id="17" name="Group 16"/>
          <p:cNvGrpSpPr/>
          <p:nvPr/>
        </p:nvGrpSpPr>
        <p:grpSpPr>
          <a:xfrm>
            <a:off x="281519" y="3343271"/>
            <a:ext cx="8658701" cy="3088702"/>
            <a:chOff x="323934" y="2777880"/>
            <a:chExt cx="8658701" cy="2332001"/>
          </a:xfrm>
        </p:grpSpPr>
        <p:grpSp>
          <p:nvGrpSpPr>
            <p:cNvPr id="18" name="Group 17"/>
            <p:cNvGrpSpPr/>
            <p:nvPr/>
          </p:nvGrpSpPr>
          <p:grpSpPr>
            <a:xfrm>
              <a:off x="323934" y="2777880"/>
              <a:ext cx="8658701" cy="2332001"/>
              <a:chOff x="2019920" y="2990454"/>
              <a:chExt cx="5104159" cy="877093"/>
            </a:xfrm>
          </p:grpSpPr>
          <p:sp>
            <p:nvSpPr>
              <p:cNvPr id="20" name="Chevron 19"/>
              <p:cNvSpPr/>
              <p:nvPr/>
            </p:nvSpPr>
            <p:spPr>
              <a:xfrm>
                <a:off x="2019920"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1" name="Chevron 20"/>
              <p:cNvSpPr/>
              <p:nvPr/>
            </p:nvSpPr>
            <p:spPr>
              <a:xfrm>
                <a:off x="268563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Chevron 21"/>
              <p:cNvSpPr/>
              <p:nvPr/>
            </p:nvSpPr>
            <p:spPr>
              <a:xfrm>
                <a:off x="3351874" y="2990454"/>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hevron 22"/>
              <p:cNvSpPr/>
              <p:nvPr/>
            </p:nvSpPr>
            <p:spPr>
              <a:xfrm>
                <a:off x="4017589" y="2990454"/>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Chevron 23"/>
              <p:cNvSpPr/>
              <p:nvPr/>
            </p:nvSpPr>
            <p:spPr>
              <a:xfrm>
                <a:off x="4683829" y="2990454"/>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Chevron 24"/>
              <p:cNvSpPr/>
              <p:nvPr/>
            </p:nvSpPr>
            <p:spPr>
              <a:xfrm>
                <a:off x="5349543"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6" name="Chevron 25"/>
              <p:cNvSpPr/>
              <p:nvPr/>
            </p:nvSpPr>
            <p:spPr>
              <a:xfrm>
                <a:off x="601578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27" name="Group 26"/>
              <p:cNvGrpSpPr/>
              <p:nvPr/>
            </p:nvGrpSpPr>
            <p:grpSpPr>
              <a:xfrm>
                <a:off x="2019920" y="3078163"/>
                <a:ext cx="4797878" cy="701675"/>
                <a:chOff x="495920" y="3274283"/>
                <a:chExt cx="4797878" cy="701675"/>
              </a:xfrm>
            </p:grpSpPr>
            <p:sp>
              <p:nvSpPr>
                <p:cNvPr id="28" name="Rectangle 27"/>
                <p:cNvSpPr/>
                <p:nvPr/>
              </p:nvSpPr>
              <p:spPr>
                <a:xfrm>
                  <a:off x="495920" y="3362151"/>
                  <a:ext cx="4797878" cy="472294"/>
                </a:xfrm>
                <a:prstGeom prst="rect">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495920" y="3274283"/>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19" name="TextBox 18"/>
            <p:cNvSpPr txBox="1"/>
            <p:nvPr/>
          </p:nvSpPr>
          <p:spPr>
            <a:xfrm>
              <a:off x="323934" y="3244701"/>
              <a:ext cx="8139126" cy="1643527"/>
            </a:xfrm>
            <a:prstGeom prst="rect">
              <a:avLst/>
            </a:prstGeom>
            <a:noFill/>
          </p:spPr>
          <p:txBody>
            <a:bodyPr wrap="square" rtlCol="0">
              <a:spAutoFit/>
            </a:bodyPr>
            <a:lstStyle/>
            <a:p>
              <a:pPr algn="just">
                <a:lnSpc>
                  <a:spcPct val="90000"/>
                </a:lnSpc>
              </a:pPr>
              <a:r>
                <a:rPr lang="vi-VN" sz="2800" dirty="0">
                  <a:solidFill>
                    <a:srgbClr val="000000"/>
                  </a:solidFill>
                </a:rPr>
                <a:t>- Phát huy dân chủ, xây dựng Nhà nước pháp quyền Việt Nam xã hội chủ nghĩa, đổi mới và hoàn thiện hệ thống chính trị bảo đảm toàn bộ quyền lực thuộc về nhân dân </a:t>
              </a:r>
              <a:endParaRPr lang="en-US" sz="2800" dirty="0">
                <a:solidFill>
                  <a:srgbClr val="000000"/>
                </a:solidFill>
              </a:endParaRPr>
            </a:p>
          </p:txBody>
        </p:sp>
      </p:grpSp>
      <p:sp>
        <p:nvSpPr>
          <p:cNvPr id="31"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3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extLst>
      <p:ext uri="{BB962C8B-B14F-4D97-AF65-F5344CB8AC3E}">
        <p14:creationId xmlns:p14="http://schemas.microsoft.com/office/powerpoint/2010/main" val="147546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281519" y="1704632"/>
            <a:ext cx="8701116" cy="1240888"/>
            <a:chOff x="281519" y="1340947"/>
            <a:chExt cx="8701116" cy="1240888"/>
          </a:xfrm>
        </p:grpSpPr>
        <p:grpSp>
          <p:nvGrpSpPr>
            <p:cNvPr id="5" name="Group 4"/>
            <p:cNvGrpSpPr/>
            <p:nvPr/>
          </p:nvGrpSpPr>
          <p:grpSpPr>
            <a:xfrm>
              <a:off x="323934" y="1340947"/>
              <a:ext cx="8658701" cy="1240888"/>
              <a:chOff x="2019920" y="2990453"/>
              <a:chExt cx="5104159" cy="877093"/>
            </a:xfrm>
          </p:grpSpPr>
          <p:sp>
            <p:nvSpPr>
              <p:cNvPr id="7" name="Chevron 6"/>
              <p:cNvSpPr/>
              <p:nvPr/>
            </p:nvSpPr>
            <p:spPr>
              <a:xfrm>
                <a:off x="2019920"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Chevron 7"/>
              <p:cNvSpPr/>
              <p:nvPr/>
            </p:nvSpPr>
            <p:spPr>
              <a:xfrm>
                <a:off x="268563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Chevron 8"/>
              <p:cNvSpPr/>
              <p:nvPr/>
            </p:nvSpPr>
            <p:spPr>
              <a:xfrm>
                <a:off x="3351874" y="2990453"/>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Chevron 9"/>
              <p:cNvSpPr/>
              <p:nvPr/>
            </p:nvSpPr>
            <p:spPr>
              <a:xfrm>
                <a:off x="4017589" y="2990453"/>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hevron 10"/>
              <p:cNvSpPr/>
              <p:nvPr/>
            </p:nvSpPr>
            <p:spPr>
              <a:xfrm>
                <a:off x="4683829" y="2990453"/>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Chevron 11"/>
              <p:cNvSpPr/>
              <p:nvPr/>
            </p:nvSpPr>
            <p:spPr>
              <a:xfrm>
                <a:off x="5349543"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Chevron 12"/>
              <p:cNvSpPr/>
              <p:nvPr/>
            </p:nvSpPr>
            <p:spPr>
              <a:xfrm>
                <a:off x="601578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14" name="Group 13"/>
              <p:cNvGrpSpPr/>
              <p:nvPr/>
            </p:nvGrpSpPr>
            <p:grpSpPr>
              <a:xfrm>
                <a:off x="2019920" y="3078163"/>
                <a:ext cx="4797878" cy="701675"/>
                <a:chOff x="495920" y="1896449"/>
                <a:chExt cx="4797878" cy="701675"/>
              </a:xfrm>
            </p:grpSpPr>
            <p:sp>
              <p:nvSpPr>
                <p:cNvPr id="15" name="Rectangle 14"/>
                <p:cNvSpPr/>
                <p:nvPr/>
              </p:nvSpPr>
              <p:spPr>
                <a:xfrm>
                  <a:off x="495920" y="1896449"/>
                  <a:ext cx="4797878" cy="701675"/>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495920" y="1896449"/>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6" name="TextBox 5"/>
            <p:cNvSpPr txBox="1"/>
            <p:nvPr/>
          </p:nvSpPr>
          <p:spPr>
            <a:xfrm>
              <a:off x="281519" y="1499999"/>
              <a:ext cx="8181541" cy="954107"/>
            </a:xfrm>
            <a:prstGeom prst="rect">
              <a:avLst/>
            </a:prstGeom>
            <a:noFill/>
          </p:spPr>
          <p:txBody>
            <a:bodyPr wrap="square" rtlCol="0">
              <a:spAutoFit/>
            </a:bodyPr>
            <a:lstStyle/>
            <a:p>
              <a:pPr algn="just"/>
              <a:r>
                <a:rPr lang="vi-VN" sz="2800" dirty="0">
                  <a:solidFill>
                    <a:srgbClr val="000000"/>
                  </a:solidFill>
                </a:rPr>
                <a:t>- Mở rộng và phát huy khối đại đoàn kết toàn dân tộc.</a:t>
              </a:r>
              <a:endParaRPr lang="en-US" sz="2800" dirty="0">
                <a:solidFill>
                  <a:srgbClr val="000000"/>
                </a:solidFill>
              </a:endParaRPr>
            </a:p>
          </p:txBody>
        </p:sp>
      </p:grpSp>
      <p:grpSp>
        <p:nvGrpSpPr>
          <p:cNvPr id="17" name="Group 16"/>
          <p:cNvGrpSpPr/>
          <p:nvPr/>
        </p:nvGrpSpPr>
        <p:grpSpPr>
          <a:xfrm>
            <a:off x="281519" y="3343271"/>
            <a:ext cx="8658701" cy="1685929"/>
            <a:chOff x="323934" y="2777880"/>
            <a:chExt cx="8658701" cy="2332001"/>
          </a:xfrm>
        </p:grpSpPr>
        <p:grpSp>
          <p:nvGrpSpPr>
            <p:cNvPr id="18" name="Group 17"/>
            <p:cNvGrpSpPr/>
            <p:nvPr/>
          </p:nvGrpSpPr>
          <p:grpSpPr>
            <a:xfrm>
              <a:off x="323934" y="2777880"/>
              <a:ext cx="8658701" cy="2332001"/>
              <a:chOff x="2019920" y="2990454"/>
              <a:chExt cx="5104159" cy="877093"/>
            </a:xfrm>
          </p:grpSpPr>
          <p:sp>
            <p:nvSpPr>
              <p:cNvPr id="20" name="Chevron 19"/>
              <p:cNvSpPr/>
              <p:nvPr/>
            </p:nvSpPr>
            <p:spPr>
              <a:xfrm>
                <a:off x="2019920"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1" name="Chevron 20"/>
              <p:cNvSpPr/>
              <p:nvPr/>
            </p:nvSpPr>
            <p:spPr>
              <a:xfrm>
                <a:off x="268563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Chevron 21"/>
              <p:cNvSpPr/>
              <p:nvPr/>
            </p:nvSpPr>
            <p:spPr>
              <a:xfrm>
                <a:off x="3351874" y="2990454"/>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Chevron 22"/>
              <p:cNvSpPr/>
              <p:nvPr/>
            </p:nvSpPr>
            <p:spPr>
              <a:xfrm>
                <a:off x="4017589" y="2990454"/>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Chevron 23"/>
              <p:cNvSpPr/>
              <p:nvPr/>
            </p:nvSpPr>
            <p:spPr>
              <a:xfrm>
                <a:off x="4683829" y="2990454"/>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Chevron 24"/>
              <p:cNvSpPr/>
              <p:nvPr/>
            </p:nvSpPr>
            <p:spPr>
              <a:xfrm>
                <a:off x="5349543" y="2990454"/>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6" name="Chevron 25"/>
              <p:cNvSpPr/>
              <p:nvPr/>
            </p:nvSpPr>
            <p:spPr>
              <a:xfrm>
                <a:off x="6015784" y="2990454"/>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27" name="Group 26"/>
              <p:cNvGrpSpPr/>
              <p:nvPr/>
            </p:nvGrpSpPr>
            <p:grpSpPr>
              <a:xfrm>
                <a:off x="2019920" y="3078163"/>
                <a:ext cx="4797878" cy="701675"/>
                <a:chOff x="495920" y="3274283"/>
                <a:chExt cx="4797878" cy="701675"/>
              </a:xfrm>
            </p:grpSpPr>
            <p:sp>
              <p:nvSpPr>
                <p:cNvPr id="28" name="Rectangle 27"/>
                <p:cNvSpPr/>
                <p:nvPr/>
              </p:nvSpPr>
              <p:spPr>
                <a:xfrm>
                  <a:off x="495920" y="3362151"/>
                  <a:ext cx="4797878" cy="472294"/>
                </a:xfrm>
                <a:prstGeom prst="rect">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495920" y="3274283"/>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latin typeface="Arial" panose="020B0604020202020204" pitchFamily="34" charset="0"/>
                    <a:cs typeface="Arial" panose="020B0604020202020204" pitchFamily="34" charset="0"/>
                  </a:endParaRPr>
                </a:p>
              </p:txBody>
            </p:sp>
          </p:grpSp>
        </p:grpSp>
        <p:sp>
          <p:nvSpPr>
            <p:cNvPr id="19" name="TextBox 18"/>
            <p:cNvSpPr txBox="1"/>
            <p:nvPr/>
          </p:nvSpPr>
          <p:spPr>
            <a:xfrm>
              <a:off x="323934" y="3244701"/>
              <a:ext cx="8139126" cy="1200533"/>
            </a:xfrm>
            <a:prstGeom prst="rect">
              <a:avLst/>
            </a:prstGeom>
            <a:noFill/>
          </p:spPr>
          <p:txBody>
            <a:bodyPr wrap="square" rtlCol="0">
              <a:spAutoFit/>
            </a:bodyPr>
            <a:lstStyle/>
            <a:p>
              <a:pPr algn="just">
                <a:lnSpc>
                  <a:spcPct val="90000"/>
                </a:lnSpc>
              </a:pP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Mở</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rộng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quan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hệ</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đối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ngoại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thực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hội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nhập</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quốc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tế</a:t>
              </a:r>
              <a:r>
                <a:rPr lang="en-US" sz="2800" dirty="0">
                  <a:solidFill>
                    <a:srgbClr val="000000"/>
                  </a:solidFill>
                  <a:latin typeface="Arial" panose="020B0604020202020204" pitchFamily="34" charset="0"/>
                  <a:cs typeface="Arial" panose="020B0604020202020204" pitchFamily="34" charset="0"/>
                </a:rPr>
                <a:t> </a:t>
              </a:r>
            </a:p>
          </p:txBody>
        </p:sp>
      </p:grpSp>
      <p:sp>
        <p:nvSpPr>
          <p:cNvPr id="31"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30"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p:cNvSpPr/>
          <p:nvPr/>
        </p:nvSpPr>
        <p:spPr>
          <a:xfrm>
            <a:off x="2603183" y="960120"/>
            <a:ext cx="4457700" cy="1231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sz="4800" strike="noStrike" noProof="1">
                <a:solidFill>
                  <a:srgbClr val="FFFFFF"/>
                </a:solidFill>
                <a:latin typeface="Times New Roman" panose="02020603050405020304" pitchFamily="18" charset="0"/>
                <a:cs typeface="Times New Roman" panose="02020603050405020304" pitchFamily="18" charset="0"/>
              </a:rPr>
              <a:t>Thảo Luận</a:t>
            </a:r>
          </a:p>
        </p:txBody>
      </p:sp>
      <p:sp>
        <p:nvSpPr>
          <p:cNvPr id="3" name="Rectangle 2"/>
          <p:cNvSpPr/>
          <p:nvPr/>
        </p:nvSpPr>
        <p:spPr>
          <a:xfrm>
            <a:off x="140494" y="2453164"/>
            <a:ext cx="8711089" cy="34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fontAlgn="base" hangingPunct="1">
              <a:buNone/>
            </a:pPr>
            <a:r>
              <a:rPr lang="en-US" sz="4000" strike="noStrike" noProof="1" smtClean="0">
                <a:solidFill>
                  <a:srgbClr val="FFFFFF"/>
                </a:solidFill>
                <a:latin typeface="Times New Roman" panose="02020603050405020304" pitchFamily="18" charset="0"/>
                <a:cs typeface="Times New Roman" panose="02020603050405020304" pitchFamily="18" charset="0"/>
              </a:rPr>
              <a:t>THEO CÁC BẠN </a:t>
            </a:r>
            <a:r>
              <a:rPr lang="en-US" sz="4000" strike="noStrike" noProof="1">
                <a:solidFill>
                  <a:srgbClr val="FFFFFF"/>
                </a:solidFill>
                <a:latin typeface="Times New Roman" panose="02020603050405020304" pitchFamily="18" charset="0"/>
                <a:cs typeface="Times New Roman" panose="02020603050405020304" pitchFamily="18" charset="0"/>
              </a:rPr>
              <a:t>VIỆT NAM MỞ RỘNGQUAN HỆ ĐỐI NGOẠI VÀ HỘI NHẬP KINH TẾ QUỐC TÊ NHƯ THẾ NÀO?</a:t>
            </a:r>
          </a:p>
        </p:txBody>
      </p:sp>
      <p:sp>
        <p:nvSpPr>
          <p:cNvPr id="4"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281519" y="1704632"/>
            <a:ext cx="8701116" cy="1544047"/>
            <a:chOff x="281519" y="1340947"/>
            <a:chExt cx="8701116" cy="1544047"/>
          </a:xfrm>
        </p:grpSpPr>
        <p:grpSp>
          <p:nvGrpSpPr>
            <p:cNvPr id="5" name="Group 4"/>
            <p:cNvGrpSpPr/>
            <p:nvPr/>
          </p:nvGrpSpPr>
          <p:grpSpPr>
            <a:xfrm>
              <a:off x="323934" y="1340947"/>
              <a:ext cx="8658701" cy="1240888"/>
              <a:chOff x="2019920" y="2990453"/>
              <a:chExt cx="5104159" cy="877093"/>
            </a:xfrm>
          </p:grpSpPr>
          <p:sp>
            <p:nvSpPr>
              <p:cNvPr id="7" name="Chevron 6"/>
              <p:cNvSpPr/>
              <p:nvPr/>
            </p:nvSpPr>
            <p:spPr>
              <a:xfrm>
                <a:off x="2019920"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Chevron 7"/>
              <p:cNvSpPr/>
              <p:nvPr/>
            </p:nvSpPr>
            <p:spPr>
              <a:xfrm>
                <a:off x="268563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Chevron 8"/>
              <p:cNvSpPr/>
              <p:nvPr/>
            </p:nvSpPr>
            <p:spPr>
              <a:xfrm>
                <a:off x="3351874" y="2990453"/>
                <a:ext cx="1108295" cy="877093"/>
              </a:xfrm>
              <a:prstGeom prst="chevron">
                <a:avLst>
                  <a:gd name="adj" fmla="val 7061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Chevron 9"/>
              <p:cNvSpPr/>
              <p:nvPr/>
            </p:nvSpPr>
            <p:spPr>
              <a:xfrm>
                <a:off x="4017589" y="2990453"/>
                <a:ext cx="1108295" cy="877093"/>
              </a:xfrm>
              <a:prstGeom prst="chevron">
                <a:avLst>
                  <a:gd name="adj" fmla="val 706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Chevron 10"/>
              <p:cNvSpPr/>
              <p:nvPr/>
            </p:nvSpPr>
            <p:spPr>
              <a:xfrm>
                <a:off x="4683829" y="2990453"/>
                <a:ext cx="1108295" cy="877093"/>
              </a:xfrm>
              <a:prstGeom prst="chevron">
                <a:avLst>
                  <a:gd name="adj" fmla="val 706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Chevron 11"/>
              <p:cNvSpPr/>
              <p:nvPr/>
            </p:nvSpPr>
            <p:spPr>
              <a:xfrm>
                <a:off x="5349543" y="2990453"/>
                <a:ext cx="1108295" cy="877093"/>
              </a:xfrm>
              <a:prstGeom prst="chevron">
                <a:avLst>
                  <a:gd name="adj" fmla="val 706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Chevron 12"/>
              <p:cNvSpPr/>
              <p:nvPr/>
            </p:nvSpPr>
            <p:spPr>
              <a:xfrm>
                <a:off x="6015784" y="2990453"/>
                <a:ext cx="1108295" cy="877093"/>
              </a:xfrm>
              <a:prstGeom prst="chevron">
                <a:avLst>
                  <a:gd name="adj" fmla="val 7061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14" name="Group 13"/>
              <p:cNvGrpSpPr/>
              <p:nvPr/>
            </p:nvGrpSpPr>
            <p:grpSpPr>
              <a:xfrm>
                <a:off x="2019920" y="3078163"/>
                <a:ext cx="4797878" cy="701675"/>
                <a:chOff x="495920" y="1896449"/>
                <a:chExt cx="4797878" cy="701675"/>
              </a:xfrm>
            </p:grpSpPr>
            <p:sp>
              <p:nvSpPr>
                <p:cNvPr id="15" name="Rectangle 14"/>
                <p:cNvSpPr/>
                <p:nvPr/>
              </p:nvSpPr>
              <p:spPr>
                <a:xfrm>
                  <a:off x="495920" y="1896449"/>
                  <a:ext cx="4797878" cy="701675"/>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495920" y="1896449"/>
                  <a:ext cx="4797878" cy="7016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l" defTabSz="1600200">
                    <a:lnSpc>
                      <a:spcPct val="90000"/>
                    </a:lnSpc>
                    <a:spcBef>
                      <a:spcPct val="0"/>
                    </a:spcBef>
                    <a:spcAft>
                      <a:spcPct val="35000"/>
                    </a:spcAft>
                  </a:pPr>
                  <a:endParaRPr lang="vi-VN" sz="3600" kern="1200"/>
                </a:p>
              </p:txBody>
            </p:sp>
          </p:grpSp>
        </p:grpSp>
        <p:sp>
          <p:nvSpPr>
            <p:cNvPr id="6" name="TextBox 5"/>
            <p:cNvSpPr txBox="1"/>
            <p:nvPr/>
          </p:nvSpPr>
          <p:spPr>
            <a:xfrm>
              <a:off x="281519" y="1499999"/>
              <a:ext cx="8181541" cy="1384995"/>
            </a:xfrm>
            <a:prstGeom prst="rect">
              <a:avLst/>
            </a:prstGeom>
            <a:noFill/>
          </p:spPr>
          <p:txBody>
            <a:bodyPr wrap="square" rtlCol="0">
              <a:spAutoFit/>
            </a:bodyPr>
            <a:lstStyle/>
            <a:p>
              <a:pPr algn="just"/>
              <a:r>
                <a:rPr lang="vi-VN" sz="2800" dirty="0">
                  <a:solidFill>
                    <a:srgbClr val="000000"/>
                  </a:solidFill>
                </a:rPr>
                <a:t>- Giữ vững và tăng cường vai trò lãnh đạo của Đảng Cộng sản Việt Nam.</a:t>
              </a:r>
            </a:p>
            <a:p>
              <a:pPr algn="just"/>
              <a:endParaRPr lang="en-US" sz="2800" dirty="0">
                <a:solidFill>
                  <a:srgbClr val="000000"/>
                </a:solidFill>
              </a:endParaRPr>
            </a:p>
          </p:txBody>
        </p:sp>
      </p:grpSp>
      <p:sp>
        <p:nvSpPr>
          <p:cNvPr id="17"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18"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p:cNvSpPr txBox="1"/>
          <p:nvPr/>
        </p:nvSpPr>
        <p:spPr>
          <a:xfrm>
            <a:off x="5265273" y="3634772"/>
            <a:ext cx="1271507" cy="2806922"/>
          </a:xfrm>
          <a:prstGeom prst="rect">
            <a:avLst/>
          </a:prstGeom>
          <a:solidFill>
            <a:srgbClr val="8064A2">
              <a:lumMod val="40000"/>
              <a:lumOff val="60000"/>
            </a:srgbClr>
          </a:solidFill>
          <a:ln>
            <a:noFill/>
          </a:ln>
        </p:spPr>
        <p:txBody>
          <a:bodyPr wrap="square" rtlCol="0">
            <a:spAutoFit/>
          </a:bodyPr>
          <a:lstStyle/>
          <a:p>
            <a:pPr algn="ctr">
              <a:lnSpc>
                <a:spcPct val="90000"/>
              </a:lnSpc>
              <a:defRPr/>
            </a:pPr>
            <a:r>
              <a:rPr lang="en-US" sz="2800" kern="0" spc="-180" dirty="0" err="1">
                <a:cs typeface="Arial" panose="020B0604020202020204" pitchFamily="34" charset="0"/>
              </a:rPr>
              <a:t>Đặt</a:t>
            </a:r>
            <a:r>
              <a:rPr lang="en-US" sz="2800" kern="0" spc="-180" dirty="0">
                <a:cs typeface="Arial" panose="020B0604020202020204" pitchFamily="34" charset="0"/>
              </a:rPr>
              <a:t> </a:t>
            </a:r>
            <a:r>
              <a:rPr lang="en-US" sz="2800" kern="0" spc="-180" dirty="0" err="1">
                <a:cs typeface="Arial" panose="020B0604020202020204" pitchFamily="34" charset="0"/>
              </a:rPr>
              <a:t>lợi</a:t>
            </a:r>
            <a:r>
              <a:rPr lang="en-US" sz="2800" kern="0" spc="-180" dirty="0">
                <a:cs typeface="Arial" panose="020B0604020202020204" pitchFamily="34" charset="0"/>
              </a:rPr>
              <a:t> </a:t>
            </a:r>
            <a:r>
              <a:rPr lang="en-US" sz="2800" kern="0" spc="-180" dirty="0" err="1">
                <a:cs typeface="Arial" panose="020B0604020202020204" pitchFamily="34" charset="0"/>
              </a:rPr>
              <a:t>ích</a:t>
            </a:r>
            <a:r>
              <a:rPr lang="en-US" sz="2800" kern="0" spc="-180" dirty="0">
                <a:cs typeface="Arial" panose="020B0604020202020204" pitchFamily="34" charset="0"/>
              </a:rPr>
              <a:t> </a:t>
            </a:r>
            <a:r>
              <a:rPr lang="en-US" sz="2800" kern="0" spc="-180" dirty="0" err="1">
                <a:cs typeface="Arial" panose="020B0604020202020204" pitchFamily="34" charset="0"/>
              </a:rPr>
              <a:t>quốc</a:t>
            </a:r>
            <a:r>
              <a:rPr lang="en-US" sz="2800" kern="0" spc="-180" dirty="0">
                <a:cs typeface="Arial" panose="020B0604020202020204" pitchFamily="34" charset="0"/>
              </a:rPr>
              <a:t> </a:t>
            </a:r>
            <a:r>
              <a:rPr lang="en-US" sz="2800" kern="0" spc="-180" dirty="0" err="1">
                <a:cs typeface="Arial" panose="020B0604020202020204" pitchFamily="34" charset="0"/>
              </a:rPr>
              <a:t>gia</a:t>
            </a:r>
            <a:r>
              <a:rPr lang="en-US" sz="2800" kern="0" spc="-180" dirty="0">
                <a:cs typeface="Arial" panose="020B0604020202020204" pitchFamily="34" charset="0"/>
              </a:rPr>
              <a:t> - </a:t>
            </a:r>
            <a:r>
              <a:rPr lang="en-US" sz="2800" kern="0" spc="-180" dirty="0" err="1">
                <a:cs typeface="Arial" panose="020B0604020202020204" pitchFamily="34" charset="0"/>
              </a:rPr>
              <a:t>dân</a:t>
            </a:r>
            <a:r>
              <a:rPr lang="en-US" sz="2800" kern="0" spc="-180" dirty="0">
                <a:cs typeface="Arial" panose="020B0604020202020204" pitchFamily="34" charset="0"/>
              </a:rPr>
              <a:t> </a:t>
            </a:r>
            <a:r>
              <a:rPr lang="en-US" sz="2800" kern="0" spc="-180" dirty="0" err="1">
                <a:cs typeface="Arial" panose="020B0604020202020204" pitchFamily="34" charset="0"/>
              </a:rPr>
              <a:t>tộc</a:t>
            </a:r>
            <a:r>
              <a:rPr lang="en-US" sz="2800" kern="0" spc="-180" dirty="0">
                <a:cs typeface="Arial" panose="020B0604020202020204" pitchFamily="34" charset="0"/>
              </a:rPr>
              <a:t> </a:t>
            </a:r>
            <a:r>
              <a:rPr lang="en-US" sz="2800" kern="0" spc="-180" dirty="0" err="1">
                <a:cs typeface="Arial" panose="020B0604020202020204" pitchFamily="34" charset="0"/>
              </a:rPr>
              <a:t>lên</a:t>
            </a:r>
            <a:r>
              <a:rPr lang="en-US" sz="2800" kern="0" spc="-180" dirty="0">
                <a:cs typeface="Arial" panose="020B0604020202020204" pitchFamily="34" charset="0"/>
              </a:rPr>
              <a:t> </a:t>
            </a:r>
            <a:r>
              <a:rPr lang="en-US" sz="2800" kern="0" spc="-180" dirty="0" err="1">
                <a:cs typeface="Arial" panose="020B0604020202020204" pitchFamily="34" charset="0"/>
              </a:rPr>
              <a:t>trên</a:t>
            </a:r>
            <a:r>
              <a:rPr lang="en-US" sz="2800" kern="0" spc="-180" dirty="0">
                <a:cs typeface="Arial" panose="020B0604020202020204" pitchFamily="34" charset="0"/>
              </a:rPr>
              <a:t> </a:t>
            </a:r>
            <a:r>
              <a:rPr lang="en-US" sz="2800" kern="0" spc="-180" dirty="0" err="1">
                <a:cs typeface="Arial" panose="020B0604020202020204" pitchFamily="34" charset="0"/>
              </a:rPr>
              <a:t>hết</a:t>
            </a:r>
            <a:r>
              <a:rPr lang="en-US" sz="2800" kern="0" spc="-180" dirty="0">
                <a:cs typeface="Arial" panose="020B0604020202020204" pitchFamily="34" charset="0"/>
              </a:rPr>
              <a:t> .</a:t>
            </a:r>
            <a:endParaRPr kumimoji="0" lang="en-US" sz="2800" b="0" i="0" u="none" strike="noStrike" kern="0" cap="none" spc="-180" normalizeH="0" noProof="0" dirty="0">
              <a:ln>
                <a:noFill/>
              </a:ln>
              <a:effectLst/>
              <a:uLnTx/>
              <a:uFillTx/>
              <a:cs typeface="Arial" panose="020B0604020202020204" pitchFamily="34" charset="0"/>
            </a:endParaRPr>
          </a:p>
        </p:txBody>
      </p:sp>
      <p:sp>
        <p:nvSpPr>
          <p:cNvPr id="11" name="TextBox 10"/>
          <p:cNvSpPr txBox="1"/>
          <p:nvPr/>
        </p:nvSpPr>
        <p:spPr>
          <a:xfrm>
            <a:off x="3385519" y="3654346"/>
            <a:ext cx="1637733" cy="2806922"/>
          </a:xfrm>
          <a:prstGeom prst="rect">
            <a:avLst/>
          </a:prstGeom>
          <a:solidFill>
            <a:srgbClr val="9BBB59">
              <a:lumMod val="40000"/>
              <a:lumOff val="60000"/>
            </a:srgbClr>
          </a:solidFill>
          <a:ln>
            <a:noFill/>
          </a:ln>
        </p:spPr>
        <p:txBody>
          <a:bodyPr wrap="square" rtlCol="0">
            <a:spAutoFit/>
          </a:bodyPr>
          <a:lstStyle/>
          <a:p>
            <a:pPr lvl="0" algn="ctr">
              <a:lnSpc>
                <a:spcPct val="90000"/>
              </a:lnSpc>
              <a:defRPr/>
            </a:pPr>
            <a:r>
              <a:rPr lang="vi-VN" sz="2800" kern="0" spc="-150" dirty="0">
                <a:cs typeface="Arial" panose="020B0604020202020204" pitchFamily="34" charset="0"/>
              </a:rPr>
              <a:t>Đổi mới phải toàn diện, đồng bộ, có bước đi phù hợp </a:t>
            </a:r>
            <a:endParaRPr kumimoji="0" lang="en-US" sz="2800" b="0" i="0" u="none" strike="noStrike" kern="0" cap="none" spc="-150" normalizeH="0" baseline="0" noProof="0" dirty="0">
              <a:ln>
                <a:noFill/>
              </a:ln>
              <a:effectLst/>
              <a:uLnTx/>
              <a:uFillTx/>
              <a:cs typeface="Arial" panose="020B0604020202020204" pitchFamily="34" charset="0"/>
            </a:endParaRPr>
          </a:p>
        </p:txBody>
      </p:sp>
      <p:sp>
        <p:nvSpPr>
          <p:cNvPr id="12" name="TextBox 11"/>
          <p:cNvSpPr txBox="1"/>
          <p:nvPr/>
        </p:nvSpPr>
        <p:spPr>
          <a:xfrm>
            <a:off x="117482" y="3654346"/>
            <a:ext cx="1382055" cy="2677656"/>
          </a:xfrm>
          <a:prstGeom prst="rect">
            <a:avLst/>
          </a:prstGeom>
          <a:solidFill>
            <a:srgbClr val="F79646">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sz="2800" kern="0" spc="-150" dirty="0" err="1">
                <a:cs typeface="Arial" panose="020B0604020202020204" pitchFamily="34" charset="0"/>
              </a:rPr>
              <a:t>Kiên</a:t>
            </a:r>
            <a:r>
              <a:rPr lang="en-US" sz="2800" kern="0" spc="-150" dirty="0">
                <a:cs typeface="Arial" panose="020B0604020202020204" pitchFamily="34" charset="0"/>
              </a:rPr>
              <a:t> </a:t>
            </a:r>
            <a:r>
              <a:rPr lang="en-US" sz="2800" kern="0" spc="-150" dirty="0" err="1">
                <a:cs typeface="Arial" panose="020B0604020202020204" pitchFamily="34" charset="0"/>
              </a:rPr>
              <a:t>định</a:t>
            </a:r>
            <a:r>
              <a:rPr lang="en-US" sz="2800" kern="0" spc="-150" dirty="0">
                <a:cs typeface="Arial" panose="020B0604020202020204" pitchFamily="34" charset="0"/>
              </a:rPr>
              <a:t> </a:t>
            </a:r>
            <a:r>
              <a:rPr lang="en-US" sz="2800" kern="0" spc="-150" dirty="0" err="1">
                <a:cs typeface="Arial" panose="020B0604020202020204" pitchFamily="34" charset="0"/>
              </a:rPr>
              <a:t>mục</a:t>
            </a:r>
            <a:r>
              <a:rPr lang="en-US" sz="2800" kern="0" spc="-150" dirty="0">
                <a:cs typeface="Arial" panose="020B0604020202020204" pitchFamily="34" charset="0"/>
              </a:rPr>
              <a:t> </a:t>
            </a:r>
            <a:r>
              <a:rPr lang="en-US" sz="2800" kern="0" spc="-150" dirty="0" err="1">
                <a:cs typeface="Arial" panose="020B0604020202020204" pitchFamily="34" charset="0"/>
              </a:rPr>
              <a:t>tiêu</a:t>
            </a:r>
            <a:r>
              <a:rPr lang="en-US" sz="2800" kern="0" spc="-150" dirty="0">
                <a:cs typeface="Arial" panose="020B0604020202020204" pitchFamily="34" charset="0"/>
              </a:rPr>
              <a:t> ĐLDT </a:t>
            </a:r>
            <a:r>
              <a:rPr lang="en-US" sz="2800" kern="0" spc="-150" dirty="0" err="1">
                <a:cs typeface="Arial" panose="020B0604020202020204" pitchFamily="34" charset="0"/>
              </a:rPr>
              <a:t>và</a:t>
            </a:r>
            <a:r>
              <a:rPr lang="en-US" sz="2800" kern="0" spc="-150" dirty="0">
                <a:cs typeface="Arial" panose="020B0604020202020204" pitchFamily="34" charset="0"/>
              </a:rPr>
              <a:t> CNXH</a:t>
            </a:r>
          </a:p>
        </p:txBody>
      </p:sp>
      <p:sp>
        <p:nvSpPr>
          <p:cNvPr id="14" name="TextBox 13"/>
          <p:cNvSpPr txBox="1"/>
          <p:nvPr/>
        </p:nvSpPr>
        <p:spPr>
          <a:xfrm>
            <a:off x="1642957" y="3654346"/>
            <a:ext cx="1543746" cy="2862322"/>
          </a:xfrm>
          <a:prstGeom prst="rect">
            <a:avLst/>
          </a:prstGeom>
          <a:solidFill>
            <a:srgbClr val="4BACC6">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vi-VN" sz="3000" kern="0" spc="-150" dirty="0">
                <a:cs typeface="Arial" panose="020B0604020202020204" pitchFamily="34" charset="0"/>
              </a:rPr>
              <a:t>Quán triệt quan điểm “lấy dân làm gốc”</a:t>
            </a:r>
          </a:p>
        </p:txBody>
      </p:sp>
      <p:grpSp>
        <p:nvGrpSpPr>
          <p:cNvPr id="16" name="Group 15"/>
          <p:cNvGrpSpPr/>
          <p:nvPr/>
        </p:nvGrpSpPr>
        <p:grpSpPr>
          <a:xfrm>
            <a:off x="5307412" y="1890799"/>
            <a:ext cx="1249251" cy="1853913"/>
            <a:chOff x="3528233" y="2445986"/>
            <a:chExt cx="2307913" cy="2365314"/>
          </a:xfrm>
        </p:grpSpPr>
        <p:grpSp>
          <p:nvGrpSpPr>
            <p:cNvPr id="17" name="Group 16"/>
            <p:cNvGrpSpPr/>
            <p:nvPr/>
          </p:nvGrpSpPr>
          <p:grpSpPr>
            <a:xfrm flipH="1">
              <a:off x="3528233" y="2445986"/>
              <a:ext cx="2307913" cy="2333274"/>
              <a:chOff x="1435774" y="1789788"/>
              <a:chExt cx="3410045" cy="3447519"/>
            </a:xfrm>
            <a:effectLst/>
          </p:grpSpPr>
          <p:sp>
            <p:nvSpPr>
              <p:cNvPr id="20" name="Parallelogram 5"/>
              <p:cNvSpPr/>
              <p:nvPr/>
            </p:nvSpPr>
            <p:spPr>
              <a:xfrm rot="16200000" flipV="1">
                <a:off x="2443070" y="2834557"/>
                <a:ext cx="2757672" cy="2047827"/>
              </a:xfrm>
              <a:custGeom>
                <a:avLst/>
                <a:gdLst/>
                <a:ahLst/>
                <a:cxnLst/>
                <a:rect l="l" t="t" r="r" b="b"/>
                <a:pathLst>
                  <a:path w="2056374" h="1527048">
                    <a:moveTo>
                      <a:pt x="2056374" y="0"/>
                    </a:moveTo>
                    <a:lnTo>
                      <a:pt x="339951" y="0"/>
                    </a:lnTo>
                    <a:lnTo>
                      <a:pt x="0" y="1527048"/>
                    </a:lnTo>
                    <a:lnTo>
                      <a:pt x="1706076" y="1527048"/>
                    </a:lnTo>
                    <a:lnTo>
                      <a:pt x="1704529" y="1524011"/>
                    </a:lnTo>
                    <a:close/>
                  </a:path>
                </a:pathLst>
              </a:custGeom>
              <a:gradFill>
                <a:gsLst>
                  <a:gs pos="0">
                    <a:srgbClr val="8064A2">
                      <a:lumMod val="20000"/>
                      <a:lumOff val="80000"/>
                    </a:srgbClr>
                  </a:gs>
                  <a:gs pos="100000">
                    <a:srgbClr val="8064A2">
                      <a:lumMod val="60000"/>
                      <a:lumOff val="40000"/>
                    </a:srgbClr>
                  </a:gs>
                </a:gsLst>
                <a:lin ang="13500000" scaled="1"/>
              </a:gradFill>
              <a:ln w="12700" cap="flat" cmpd="sng" algn="ctr">
                <a:solidFill>
                  <a:srgbClr val="8064A2"/>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sp>
            <p:nvSpPr>
              <p:cNvPr id="21" name="Parallelogram 7"/>
              <p:cNvSpPr/>
              <p:nvPr/>
            </p:nvSpPr>
            <p:spPr>
              <a:xfrm rot="5400000" flipH="1" flipV="1">
                <a:off x="635317" y="3075146"/>
                <a:ext cx="2975454" cy="1348868"/>
              </a:xfrm>
              <a:custGeom>
                <a:avLst/>
                <a:gdLst/>
                <a:ahLst/>
                <a:cxnLst/>
                <a:rect l="l" t="t" r="r" b="b"/>
                <a:pathLst>
                  <a:path w="2218772" h="1005840">
                    <a:moveTo>
                      <a:pt x="2218772" y="0"/>
                    </a:moveTo>
                    <a:lnTo>
                      <a:pt x="1706271" y="1005840"/>
                    </a:lnTo>
                    <a:lnTo>
                      <a:pt x="0" y="1005840"/>
                    </a:lnTo>
                    <a:lnTo>
                      <a:pt x="521629" y="0"/>
                    </a:lnTo>
                    <a:close/>
                  </a:path>
                </a:pathLst>
              </a:custGeom>
              <a:gradFill>
                <a:gsLst>
                  <a:gs pos="0">
                    <a:srgbClr val="8064A2">
                      <a:lumMod val="20000"/>
                      <a:lumOff val="80000"/>
                    </a:srgbClr>
                  </a:gs>
                  <a:gs pos="100000">
                    <a:srgbClr val="8064A2">
                      <a:lumMod val="60000"/>
                      <a:lumOff val="40000"/>
                    </a:srgbClr>
                  </a:gs>
                </a:gsLst>
                <a:lin ang="13500000" scaled="1"/>
              </a:gradFill>
              <a:ln w="12700" cap="flat" cmpd="sng" algn="ctr">
                <a:solidFill>
                  <a:srgbClr val="8064A2"/>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22" name="Parallelogram 9"/>
              <p:cNvSpPr/>
              <p:nvPr/>
            </p:nvSpPr>
            <p:spPr>
              <a:xfrm rot="16200000" flipV="1">
                <a:off x="2554883" y="670679"/>
                <a:ext cx="1161684" cy="3399902"/>
              </a:xfrm>
              <a:custGeom>
                <a:avLst/>
                <a:gdLst/>
                <a:ahLst/>
                <a:cxnLst/>
                <a:rect l="l" t="t" r="r" b="b"/>
                <a:pathLst>
                  <a:path w="866258" h="2535280">
                    <a:moveTo>
                      <a:pt x="866258" y="1008202"/>
                    </a:moveTo>
                    <a:lnTo>
                      <a:pt x="352554" y="0"/>
                    </a:lnTo>
                    <a:lnTo>
                      <a:pt x="0" y="1527078"/>
                    </a:lnTo>
                    <a:lnTo>
                      <a:pt x="513705" y="2535280"/>
                    </a:lnTo>
                    <a:close/>
                  </a:path>
                </a:pathLst>
              </a:custGeom>
              <a:gradFill>
                <a:gsLst>
                  <a:gs pos="0">
                    <a:srgbClr val="8064A2">
                      <a:lumMod val="20000"/>
                      <a:lumOff val="80000"/>
                    </a:srgbClr>
                  </a:gs>
                  <a:gs pos="100000">
                    <a:srgbClr val="8064A2">
                      <a:lumMod val="60000"/>
                      <a:lumOff val="40000"/>
                    </a:srgbClr>
                  </a:gs>
                </a:gsLst>
                <a:lin ang="13500000" scaled="1"/>
              </a:gradFill>
              <a:ln w="12700" cap="flat" cmpd="sng" algn="ctr">
                <a:solidFill>
                  <a:srgbClr val="8064A2"/>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grpSp>
        <p:sp>
          <p:nvSpPr>
            <p:cNvPr id="18" name="TextBox 17"/>
            <p:cNvSpPr txBox="1"/>
            <p:nvPr/>
          </p:nvSpPr>
          <p:spPr>
            <a:xfrm>
              <a:off x="3702534" y="3122791"/>
              <a:ext cx="888485" cy="1688509"/>
            </a:xfrm>
            <a:prstGeom prst="rect">
              <a:avLst/>
            </a:prstGeom>
            <a:noFill/>
            <a:scene3d>
              <a:camera prst="isometricRightUp">
                <a:rot lat="452349" lon="1847430" rev="21360000"/>
              </a:camera>
              <a:lightRig rig="threePt" dir="t"/>
            </a:scene3d>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8000" b="1" i="0" u="none" strike="noStrike" kern="0" cap="none" spc="0" normalizeH="0" baseline="0" noProof="0">
                  <a:ln>
                    <a:noFill/>
                  </a:ln>
                  <a:solidFill>
                    <a:srgbClr val="8064A2">
                      <a:lumMod val="75000"/>
                    </a:srgbClr>
                  </a:solidFill>
                  <a:effectLst/>
                  <a:uLnTx/>
                  <a:uFillTx/>
                  <a:latin typeface="Calibri" panose="020F0502020204030204"/>
                </a:rPr>
                <a:t>4</a:t>
              </a:r>
              <a:endParaRPr kumimoji="0" lang="en-US" sz="8000" b="1" i="0" u="none" strike="noStrike" kern="0" cap="none" spc="0" normalizeH="0" baseline="0" noProof="0" dirty="0">
                <a:ln>
                  <a:noFill/>
                </a:ln>
                <a:solidFill>
                  <a:srgbClr val="8064A2">
                    <a:lumMod val="75000"/>
                  </a:srgbClr>
                </a:solidFill>
                <a:effectLst/>
                <a:uLnTx/>
                <a:uFillTx/>
                <a:latin typeface="Calibri" panose="020F0502020204030204"/>
              </a:endParaRPr>
            </a:p>
          </p:txBody>
        </p:sp>
      </p:grpSp>
      <p:grpSp>
        <p:nvGrpSpPr>
          <p:cNvPr id="23" name="Group 22"/>
          <p:cNvGrpSpPr/>
          <p:nvPr/>
        </p:nvGrpSpPr>
        <p:grpSpPr>
          <a:xfrm>
            <a:off x="1838955" y="1930914"/>
            <a:ext cx="1408446" cy="1853913"/>
            <a:chOff x="3528233" y="2445986"/>
            <a:chExt cx="2307913" cy="2365314"/>
          </a:xfrm>
        </p:grpSpPr>
        <p:grpSp>
          <p:nvGrpSpPr>
            <p:cNvPr id="24" name="Group 23"/>
            <p:cNvGrpSpPr/>
            <p:nvPr/>
          </p:nvGrpSpPr>
          <p:grpSpPr>
            <a:xfrm flipH="1">
              <a:off x="3528233" y="2445986"/>
              <a:ext cx="2307913" cy="2333274"/>
              <a:chOff x="1435774" y="1789788"/>
              <a:chExt cx="3410045" cy="3447519"/>
            </a:xfrm>
            <a:effectLst/>
          </p:grpSpPr>
          <p:sp>
            <p:nvSpPr>
              <p:cNvPr id="26" name="Parallelogram 5"/>
              <p:cNvSpPr/>
              <p:nvPr/>
            </p:nvSpPr>
            <p:spPr>
              <a:xfrm rot="16200000" flipV="1">
                <a:off x="2443070" y="2834557"/>
                <a:ext cx="2757672" cy="2047827"/>
              </a:xfrm>
              <a:custGeom>
                <a:avLst/>
                <a:gdLst/>
                <a:ahLst/>
                <a:cxnLst/>
                <a:rect l="l" t="t" r="r" b="b"/>
                <a:pathLst>
                  <a:path w="2056374" h="1527048">
                    <a:moveTo>
                      <a:pt x="2056374" y="0"/>
                    </a:moveTo>
                    <a:lnTo>
                      <a:pt x="339951" y="0"/>
                    </a:lnTo>
                    <a:lnTo>
                      <a:pt x="0" y="1527048"/>
                    </a:lnTo>
                    <a:lnTo>
                      <a:pt x="1706076" y="1527048"/>
                    </a:lnTo>
                    <a:lnTo>
                      <a:pt x="1704529" y="1524011"/>
                    </a:lnTo>
                    <a:close/>
                  </a:path>
                </a:pathLst>
              </a:custGeom>
              <a:gradFill flip="none" rotWithShape="1">
                <a:gsLst>
                  <a:gs pos="0">
                    <a:srgbClr val="4BACC6">
                      <a:lumMod val="20000"/>
                      <a:lumOff val="80000"/>
                    </a:srgbClr>
                  </a:gs>
                  <a:gs pos="100000">
                    <a:srgbClr val="4BACC6">
                      <a:lumMod val="60000"/>
                      <a:lumOff val="40000"/>
                    </a:srgbClr>
                  </a:gs>
                </a:gsLst>
                <a:lin ang="13500000" scaled="1"/>
                <a:tileRect/>
              </a:gradFill>
              <a:ln w="12700" cap="flat" cmpd="sng" algn="ctr">
                <a:solidFill>
                  <a:srgbClr val="4BACC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sp>
            <p:nvSpPr>
              <p:cNvPr id="27" name="Parallelogram 7"/>
              <p:cNvSpPr/>
              <p:nvPr/>
            </p:nvSpPr>
            <p:spPr>
              <a:xfrm rot="5400000" flipH="1" flipV="1">
                <a:off x="635317" y="3075146"/>
                <a:ext cx="2975454" cy="1348868"/>
              </a:xfrm>
              <a:custGeom>
                <a:avLst/>
                <a:gdLst/>
                <a:ahLst/>
                <a:cxnLst/>
                <a:rect l="l" t="t" r="r" b="b"/>
                <a:pathLst>
                  <a:path w="2218772" h="1005840">
                    <a:moveTo>
                      <a:pt x="2218772" y="0"/>
                    </a:moveTo>
                    <a:lnTo>
                      <a:pt x="1706271" y="1005840"/>
                    </a:lnTo>
                    <a:lnTo>
                      <a:pt x="0" y="1005840"/>
                    </a:lnTo>
                    <a:lnTo>
                      <a:pt x="521629" y="0"/>
                    </a:lnTo>
                    <a:close/>
                  </a:path>
                </a:pathLst>
              </a:custGeom>
              <a:gradFill flip="none" rotWithShape="1">
                <a:gsLst>
                  <a:gs pos="0">
                    <a:srgbClr val="4BACC6">
                      <a:lumMod val="20000"/>
                      <a:lumOff val="80000"/>
                    </a:srgbClr>
                  </a:gs>
                  <a:gs pos="100000">
                    <a:srgbClr val="4BACC6">
                      <a:lumMod val="60000"/>
                      <a:lumOff val="40000"/>
                    </a:srgbClr>
                  </a:gs>
                </a:gsLst>
                <a:lin ang="0" scaled="1"/>
                <a:tileRect/>
              </a:gradFill>
              <a:ln w="12700" cap="flat" cmpd="sng" algn="ctr">
                <a:solidFill>
                  <a:srgbClr val="4BACC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28" name="Parallelogram 9"/>
              <p:cNvSpPr/>
              <p:nvPr/>
            </p:nvSpPr>
            <p:spPr>
              <a:xfrm rot="16200000" flipV="1">
                <a:off x="2554883" y="670679"/>
                <a:ext cx="1161684" cy="3399902"/>
              </a:xfrm>
              <a:custGeom>
                <a:avLst/>
                <a:gdLst/>
                <a:ahLst/>
                <a:cxnLst/>
                <a:rect l="l" t="t" r="r" b="b"/>
                <a:pathLst>
                  <a:path w="866258" h="2535280">
                    <a:moveTo>
                      <a:pt x="866258" y="1008202"/>
                    </a:moveTo>
                    <a:lnTo>
                      <a:pt x="352554" y="0"/>
                    </a:lnTo>
                    <a:lnTo>
                      <a:pt x="0" y="1527078"/>
                    </a:lnTo>
                    <a:lnTo>
                      <a:pt x="513705" y="2535280"/>
                    </a:lnTo>
                    <a:close/>
                  </a:path>
                </a:pathLst>
              </a:custGeom>
              <a:gradFill flip="none" rotWithShape="1">
                <a:gsLst>
                  <a:gs pos="0">
                    <a:srgbClr val="4BACC6">
                      <a:lumMod val="20000"/>
                      <a:lumOff val="80000"/>
                    </a:srgbClr>
                  </a:gs>
                  <a:gs pos="100000">
                    <a:srgbClr val="4BACC6">
                      <a:lumMod val="60000"/>
                      <a:lumOff val="40000"/>
                    </a:srgbClr>
                  </a:gs>
                </a:gsLst>
                <a:lin ang="13500000" scaled="1"/>
                <a:tileRect/>
              </a:gradFill>
              <a:ln w="12700" cap="flat" cmpd="sng" algn="ctr">
                <a:solidFill>
                  <a:srgbClr val="4BACC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grpSp>
        <p:sp>
          <p:nvSpPr>
            <p:cNvPr id="25" name="TextBox 24"/>
            <p:cNvSpPr txBox="1"/>
            <p:nvPr/>
          </p:nvSpPr>
          <p:spPr>
            <a:xfrm>
              <a:off x="3776973" y="3122791"/>
              <a:ext cx="888485" cy="1688509"/>
            </a:xfrm>
            <a:prstGeom prst="rect">
              <a:avLst/>
            </a:prstGeom>
            <a:noFill/>
            <a:scene3d>
              <a:camera prst="isometricRightUp">
                <a:rot lat="452349" lon="1847430" rev="21360000"/>
              </a:camera>
              <a:lightRig rig="threePt" dir="t"/>
            </a:scene3d>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8000" b="1" i="0" u="none" strike="noStrike" kern="0" cap="none" spc="0" normalizeH="0" baseline="0" noProof="0">
                  <a:ln>
                    <a:noFill/>
                  </a:ln>
                  <a:solidFill>
                    <a:srgbClr val="4BACC6">
                      <a:lumMod val="75000"/>
                    </a:srgbClr>
                  </a:solidFill>
                  <a:effectLst/>
                  <a:uLnTx/>
                  <a:uFillTx/>
                  <a:latin typeface="Calibri" panose="020F0502020204030204"/>
                </a:rPr>
                <a:t>2</a:t>
              </a:r>
              <a:endParaRPr kumimoji="0" lang="en-US" sz="8000" b="1" i="0" u="none" strike="noStrike" kern="0" cap="none" spc="0" normalizeH="0" baseline="0" noProof="0" dirty="0">
                <a:ln>
                  <a:noFill/>
                </a:ln>
                <a:solidFill>
                  <a:srgbClr val="4BACC6">
                    <a:lumMod val="75000"/>
                  </a:srgbClr>
                </a:solidFill>
                <a:effectLst/>
                <a:uLnTx/>
                <a:uFillTx/>
                <a:latin typeface="Calibri" panose="020F0502020204030204"/>
              </a:endParaRPr>
            </a:p>
          </p:txBody>
        </p:sp>
      </p:grpSp>
      <p:grpSp>
        <p:nvGrpSpPr>
          <p:cNvPr id="29" name="Group 28"/>
          <p:cNvGrpSpPr/>
          <p:nvPr/>
        </p:nvGrpSpPr>
        <p:grpSpPr>
          <a:xfrm>
            <a:off x="174037" y="1940302"/>
            <a:ext cx="1305960" cy="1925982"/>
            <a:chOff x="1888547" y="2390657"/>
            <a:chExt cx="2307913" cy="2457263"/>
          </a:xfrm>
        </p:grpSpPr>
        <p:grpSp>
          <p:nvGrpSpPr>
            <p:cNvPr id="30" name="Group 29"/>
            <p:cNvGrpSpPr/>
            <p:nvPr/>
          </p:nvGrpSpPr>
          <p:grpSpPr>
            <a:xfrm>
              <a:off x="1888547" y="2390657"/>
              <a:ext cx="2307913" cy="2333274"/>
              <a:chOff x="1435774" y="1789788"/>
              <a:chExt cx="3410045" cy="3447519"/>
            </a:xfrm>
            <a:effectLst/>
          </p:grpSpPr>
          <p:sp>
            <p:nvSpPr>
              <p:cNvPr id="32" name="Parallelogram 5"/>
              <p:cNvSpPr/>
              <p:nvPr/>
            </p:nvSpPr>
            <p:spPr>
              <a:xfrm rot="16200000" flipV="1">
                <a:off x="2443070" y="2834557"/>
                <a:ext cx="2757672" cy="2047827"/>
              </a:xfrm>
              <a:custGeom>
                <a:avLst/>
                <a:gdLst/>
                <a:ahLst/>
                <a:cxnLst/>
                <a:rect l="l" t="t" r="r" b="b"/>
                <a:pathLst>
                  <a:path w="2056374" h="1527048">
                    <a:moveTo>
                      <a:pt x="2056374" y="0"/>
                    </a:moveTo>
                    <a:lnTo>
                      <a:pt x="339951" y="0"/>
                    </a:lnTo>
                    <a:lnTo>
                      <a:pt x="0" y="1527048"/>
                    </a:lnTo>
                    <a:lnTo>
                      <a:pt x="1706076" y="1527048"/>
                    </a:lnTo>
                    <a:lnTo>
                      <a:pt x="1704529" y="1524011"/>
                    </a:lnTo>
                    <a:close/>
                  </a:path>
                </a:pathLst>
              </a:custGeom>
              <a:gradFill flip="none" rotWithShape="1">
                <a:gsLst>
                  <a:gs pos="0">
                    <a:srgbClr val="F79646">
                      <a:lumMod val="20000"/>
                      <a:lumOff val="80000"/>
                    </a:srgbClr>
                  </a:gs>
                  <a:gs pos="100000">
                    <a:srgbClr val="F79646">
                      <a:lumMod val="60000"/>
                      <a:lumOff val="40000"/>
                    </a:srgbClr>
                  </a:gs>
                </a:gsLst>
                <a:lin ang="13500000" scaled="1"/>
                <a:tileRect/>
              </a:gradFill>
              <a:ln w="12700" cap="flat" cmpd="sng" algn="ctr">
                <a:solidFill>
                  <a:srgbClr val="F79646">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sp>
            <p:nvSpPr>
              <p:cNvPr id="33" name="Parallelogram 7"/>
              <p:cNvSpPr/>
              <p:nvPr/>
            </p:nvSpPr>
            <p:spPr>
              <a:xfrm rot="5400000" flipH="1" flipV="1">
                <a:off x="635317" y="3075146"/>
                <a:ext cx="2975454" cy="1348868"/>
              </a:xfrm>
              <a:custGeom>
                <a:avLst/>
                <a:gdLst/>
                <a:ahLst/>
                <a:cxnLst/>
                <a:rect l="l" t="t" r="r" b="b"/>
                <a:pathLst>
                  <a:path w="2218772" h="1005840">
                    <a:moveTo>
                      <a:pt x="2218772" y="0"/>
                    </a:moveTo>
                    <a:lnTo>
                      <a:pt x="1706271" y="1005840"/>
                    </a:lnTo>
                    <a:lnTo>
                      <a:pt x="0" y="1005840"/>
                    </a:lnTo>
                    <a:lnTo>
                      <a:pt x="521629" y="0"/>
                    </a:lnTo>
                    <a:close/>
                  </a:path>
                </a:pathLst>
              </a:custGeom>
              <a:gradFill flip="none" rotWithShape="1">
                <a:gsLst>
                  <a:gs pos="0">
                    <a:srgbClr val="F79646">
                      <a:lumMod val="20000"/>
                      <a:lumOff val="80000"/>
                    </a:srgbClr>
                  </a:gs>
                  <a:gs pos="100000">
                    <a:srgbClr val="F79646">
                      <a:lumMod val="60000"/>
                      <a:lumOff val="40000"/>
                    </a:srgbClr>
                  </a:gs>
                </a:gsLst>
                <a:lin ang="0" scaled="1"/>
                <a:tileRect/>
              </a:gradFill>
              <a:ln w="12700" cap="flat" cmpd="sng" algn="ctr">
                <a:solidFill>
                  <a:srgbClr val="F79646">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34" name="Parallelogram 9"/>
              <p:cNvSpPr/>
              <p:nvPr/>
            </p:nvSpPr>
            <p:spPr>
              <a:xfrm rot="16200000" flipV="1">
                <a:off x="2554883" y="670679"/>
                <a:ext cx="1161684" cy="3399902"/>
              </a:xfrm>
              <a:custGeom>
                <a:avLst/>
                <a:gdLst/>
                <a:ahLst/>
                <a:cxnLst/>
                <a:rect l="l" t="t" r="r" b="b"/>
                <a:pathLst>
                  <a:path w="866258" h="2535280">
                    <a:moveTo>
                      <a:pt x="866258" y="1008202"/>
                    </a:moveTo>
                    <a:lnTo>
                      <a:pt x="352554" y="0"/>
                    </a:lnTo>
                    <a:lnTo>
                      <a:pt x="0" y="1527078"/>
                    </a:lnTo>
                    <a:lnTo>
                      <a:pt x="513705" y="2535280"/>
                    </a:lnTo>
                    <a:close/>
                  </a:path>
                </a:pathLst>
              </a:custGeom>
              <a:gradFill flip="none" rotWithShape="1">
                <a:gsLst>
                  <a:gs pos="0">
                    <a:srgbClr val="F79646">
                      <a:lumMod val="20000"/>
                      <a:lumOff val="80000"/>
                    </a:srgbClr>
                  </a:gs>
                  <a:gs pos="100000">
                    <a:srgbClr val="F79646">
                      <a:lumMod val="60000"/>
                      <a:lumOff val="40000"/>
                    </a:srgbClr>
                  </a:gs>
                </a:gsLst>
                <a:lin ang="13500000" scaled="1"/>
                <a:tileRect/>
              </a:gradFill>
              <a:ln w="12700" cap="flat" cmpd="sng" algn="ctr">
                <a:solidFill>
                  <a:srgbClr val="F7964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grpSp>
        <p:sp>
          <p:nvSpPr>
            <p:cNvPr id="31" name="TextBox 30"/>
            <p:cNvSpPr txBox="1"/>
            <p:nvPr/>
          </p:nvSpPr>
          <p:spPr>
            <a:xfrm>
              <a:off x="3101501" y="3002340"/>
              <a:ext cx="955242" cy="1845580"/>
            </a:xfrm>
            <a:prstGeom prst="rect">
              <a:avLst/>
            </a:prstGeom>
            <a:noFill/>
            <a:scene3d>
              <a:camera prst="isometricRightUp">
                <a:rot lat="894627" lon="19494455" rev="21519905"/>
              </a:camera>
              <a:lightRig rig="threePt" dir="t"/>
            </a:scene3d>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8800" b="1" i="0" u="none" strike="noStrike" kern="0" cap="none" spc="0" normalizeH="0" baseline="0" noProof="0" dirty="0">
                  <a:ln>
                    <a:noFill/>
                  </a:ln>
                  <a:solidFill>
                    <a:srgbClr val="F79646">
                      <a:lumMod val="75000"/>
                    </a:srgbClr>
                  </a:solidFill>
                  <a:effectLst/>
                  <a:uLnTx/>
                  <a:uFillTx/>
                  <a:latin typeface="Calibri" panose="020F0502020204030204"/>
                </a:rPr>
                <a:t>1</a:t>
              </a:r>
            </a:p>
          </p:txBody>
        </p:sp>
      </p:grpSp>
      <p:grpSp>
        <p:nvGrpSpPr>
          <p:cNvPr id="35" name="Group 34"/>
          <p:cNvGrpSpPr/>
          <p:nvPr/>
        </p:nvGrpSpPr>
        <p:grpSpPr>
          <a:xfrm>
            <a:off x="3661808" y="1902539"/>
            <a:ext cx="1351485" cy="1925982"/>
            <a:chOff x="1888547" y="2390657"/>
            <a:chExt cx="2307913" cy="2457263"/>
          </a:xfrm>
        </p:grpSpPr>
        <p:grpSp>
          <p:nvGrpSpPr>
            <p:cNvPr id="36" name="Group 35"/>
            <p:cNvGrpSpPr/>
            <p:nvPr/>
          </p:nvGrpSpPr>
          <p:grpSpPr>
            <a:xfrm>
              <a:off x="1888547" y="2390657"/>
              <a:ext cx="2307913" cy="2333274"/>
              <a:chOff x="1435774" y="1789788"/>
              <a:chExt cx="3410045" cy="3447519"/>
            </a:xfrm>
            <a:effectLst/>
          </p:grpSpPr>
          <p:sp>
            <p:nvSpPr>
              <p:cNvPr id="38" name="Parallelogram 5"/>
              <p:cNvSpPr/>
              <p:nvPr/>
            </p:nvSpPr>
            <p:spPr>
              <a:xfrm rot="16200000" flipV="1">
                <a:off x="2443070" y="2834557"/>
                <a:ext cx="2757672" cy="2047827"/>
              </a:xfrm>
              <a:custGeom>
                <a:avLst/>
                <a:gdLst/>
                <a:ahLst/>
                <a:cxnLst/>
                <a:rect l="l" t="t" r="r" b="b"/>
                <a:pathLst>
                  <a:path w="2056374" h="1527048">
                    <a:moveTo>
                      <a:pt x="2056374" y="0"/>
                    </a:moveTo>
                    <a:lnTo>
                      <a:pt x="339951" y="0"/>
                    </a:lnTo>
                    <a:lnTo>
                      <a:pt x="0" y="1527048"/>
                    </a:lnTo>
                    <a:lnTo>
                      <a:pt x="1706076" y="1527048"/>
                    </a:lnTo>
                    <a:lnTo>
                      <a:pt x="1704529" y="1524011"/>
                    </a:lnTo>
                    <a:close/>
                  </a:path>
                </a:pathLst>
              </a:custGeom>
              <a:gradFill flip="none" rotWithShape="1">
                <a:gsLst>
                  <a:gs pos="0">
                    <a:srgbClr val="9BBB59">
                      <a:lumMod val="20000"/>
                      <a:lumOff val="80000"/>
                    </a:srgbClr>
                  </a:gs>
                  <a:gs pos="100000">
                    <a:srgbClr val="9BBB59">
                      <a:lumMod val="60000"/>
                      <a:lumOff val="40000"/>
                    </a:srgbClr>
                  </a:gs>
                </a:gsLst>
                <a:lin ang="13500000" scaled="1"/>
                <a:tileRect/>
              </a:gradFill>
              <a:ln w="12700" cap="flat" cmpd="sng" algn="ctr">
                <a:solidFill>
                  <a:srgbClr val="9BBB59"/>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sp>
            <p:nvSpPr>
              <p:cNvPr id="39" name="Parallelogram 7"/>
              <p:cNvSpPr/>
              <p:nvPr/>
            </p:nvSpPr>
            <p:spPr>
              <a:xfrm rot="5400000" flipH="1" flipV="1">
                <a:off x="635317" y="3075146"/>
                <a:ext cx="2975454" cy="1348868"/>
              </a:xfrm>
              <a:custGeom>
                <a:avLst/>
                <a:gdLst/>
                <a:ahLst/>
                <a:cxnLst/>
                <a:rect l="l" t="t" r="r" b="b"/>
                <a:pathLst>
                  <a:path w="2218772" h="1005840">
                    <a:moveTo>
                      <a:pt x="2218772" y="0"/>
                    </a:moveTo>
                    <a:lnTo>
                      <a:pt x="1706271" y="1005840"/>
                    </a:lnTo>
                    <a:lnTo>
                      <a:pt x="0" y="1005840"/>
                    </a:lnTo>
                    <a:lnTo>
                      <a:pt x="521629" y="0"/>
                    </a:lnTo>
                    <a:close/>
                  </a:path>
                </a:pathLst>
              </a:custGeom>
              <a:gradFill flip="none" rotWithShape="1">
                <a:gsLst>
                  <a:gs pos="0">
                    <a:srgbClr val="9BBB59">
                      <a:lumMod val="20000"/>
                      <a:lumOff val="80000"/>
                    </a:srgbClr>
                  </a:gs>
                  <a:gs pos="100000">
                    <a:srgbClr val="9BBB59">
                      <a:lumMod val="60000"/>
                      <a:lumOff val="40000"/>
                    </a:srgbClr>
                  </a:gs>
                </a:gsLst>
                <a:lin ang="0" scaled="1"/>
                <a:tileRect/>
              </a:gradFill>
              <a:ln w="12700" cap="flat" cmpd="sng" algn="ctr">
                <a:solidFill>
                  <a:srgbClr val="9BBB59"/>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40" name="Parallelogram 9"/>
              <p:cNvSpPr/>
              <p:nvPr/>
            </p:nvSpPr>
            <p:spPr>
              <a:xfrm rot="16200000" flipV="1">
                <a:off x="2554883" y="670679"/>
                <a:ext cx="1161684" cy="3399902"/>
              </a:xfrm>
              <a:custGeom>
                <a:avLst/>
                <a:gdLst/>
                <a:ahLst/>
                <a:cxnLst/>
                <a:rect l="l" t="t" r="r" b="b"/>
                <a:pathLst>
                  <a:path w="866258" h="2535280">
                    <a:moveTo>
                      <a:pt x="866258" y="1008202"/>
                    </a:moveTo>
                    <a:lnTo>
                      <a:pt x="352554" y="0"/>
                    </a:lnTo>
                    <a:lnTo>
                      <a:pt x="0" y="1527078"/>
                    </a:lnTo>
                    <a:lnTo>
                      <a:pt x="513705" y="2535280"/>
                    </a:lnTo>
                    <a:close/>
                  </a:path>
                </a:pathLst>
              </a:custGeom>
              <a:gradFill flip="none" rotWithShape="1">
                <a:gsLst>
                  <a:gs pos="0">
                    <a:srgbClr val="9BBB59">
                      <a:lumMod val="20000"/>
                      <a:lumOff val="80000"/>
                    </a:srgbClr>
                  </a:gs>
                  <a:gs pos="100000">
                    <a:srgbClr val="9BBB59">
                      <a:lumMod val="60000"/>
                      <a:lumOff val="40000"/>
                    </a:srgbClr>
                  </a:gs>
                </a:gsLst>
                <a:lin ang="13500000" scaled="1"/>
                <a:tileRect/>
              </a:gradFill>
              <a:ln w="12700" cap="flat" cmpd="sng" algn="ctr">
                <a:solidFill>
                  <a:srgbClr val="9BBB59"/>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grpSp>
        <p:sp>
          <p:nvSpPr>
            <p:cNvPr id="37" name="TextBox 36"/>
            <p:cNvSpPr txBox="1"/>
            <p:nvPr/>
          </p:nvSpPr>
          <p:spPr>
            <a:xfrm>
              <a:off x="3071061" y="3002340"/>
              <a:ext cx="955241" cy="1845580"/>
            </a:xfrm>
            <a:prstGeom prst="rect">
              <a:avLst/>
            </a:prstGeom>
            <a:noFill/>
            <a:scene3d>
              <a:camera prst="isometricRightUp">
                <a:rot lat="894627" lon="19494455" rev="21519905"/>
              </a:camera>
              <a:lightRig rig="threePt" dir="t"/>
            </a:scene3d>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8800" b="1" i="0" u="none" strike="noStrike" kern="0" cap="none" spc="0" normalizeH="0" baseline="0" noProof="0">
                  <a:ln>
                    <a:noFill/>
                  </a:ln>
                  <a:solidFill>
                    <a:srgbClr val="9BBB59">
                      <a:lumMod val="75000"/>
                    </a:srgbClr>
                  </a:solidFill>
                  <a:effectLst/>
                  <a:uLnTx/>
                  <a:uFillTx/>
                  <a:latin typeface="Calibri" panose="020F0502020204030204"/>
                </a:rPr>
                <a:t>3</a:t>
              </a:r>
              <a:endParaRPr kumimoji="0" lang="en-US" sz="8800" b="1" i="0" u="none" strike="noStrike" kern="0" cap="none" spc="0" normalizeH="0" baseline="0" noProof="0" dirty="0">
                <a:ln>
                  <a:noFill/>
                </a:ln>
                <a:solidFill>
                  <a:srgbClr val="9BBB59">
                    <a:lumMod val="75000"/>
                  </a:srgbClr>
                </a:solidFill>
                <a:effectLst/>
                <a:uLnTx/>
                <a:uFillTx/>
                <a:latin typeface="Calibri" panose="020F0502020204030204"/>
              </a:endParaRPr>
            </a:p>
          </p:txBody>
        </p:sp>
      </p:grpSp>
      <p:sp>
        <p:nvSpPr>
          <p:cNvPr id="41" name="TextBox 40"/>
          <p:cNvSpPr txBox="1"/>
          <p:nvPr/>
        </p:nvSpPr>
        <p:spPr>
          <a:xfrm>
            <a:off x="6788760" y="3596988"/>
            <a:ext cx="2237757" cy="2677656"/>
          </a:xfrm>
          <a:prstGeom prst="rect">
            <a:avLst/>
          </a:prstGeom>
          <a:solidFill>
            <a:srgbClr val="F79646">
              <a:lumMod val="40000"/>
              <a:lumOff val="60000"/>
            </a:srgbClr>
          </a:solidFill>
          <a:ln>
            <a:noFill/>
          </a:ln>
        </p:spPr>
        <p:txBody>
          <a:bodyPr wrap="square" rtlCol="0">
            <a:spAutoFit/>
          </a:bodyPr>
          <a:lstStyle/>
          <a:p>
            <a:pPr lvl="0" algn="ctr">
              <a:defRPr/>
            </a:pPr>
            <a:r>
              <a:rPr lang="vi-VN" sz="2400" dirty="0"/>
              <a:t>Thường xuyên tự đổi mới, tự chỉnh đốn, nâng cao năng lực lãnh đạo và sức chiến đấu của Đảng</a:t>
            </a:r>
            <a:r>
              <a:rPr lang="en-US" sz="2400" dirty="0"/>
              <a:t> </a:t>
            </a:r>
            <a:endParaRPr lang="en-US" sz="2400" kern="0" spc="-150" dirty="0">
              <a:cs typeface="Arial" panose="020B0604020202020204" pitchFamily="34" charset="0"/>
            </a:endParaRPr>
          </a:p>
        </p:txBody>
      </p:sp>
      <p:grpSp>
        <p:nvGrpSpPr>
          <p:cNvPr id="42" name="Group 41"/>
          <p:cNvGrpSpPr/>
          <p:nvPr/>
        </p:nvGrpSpPr>
        <p:grpSpPr>
          <a:xfrm>
            <a:off x="7265769" y="1843120"/>
            <a:ext cx="1335101" cy="1925982"/>
            <a:chOff x="1888547" y="2390657"/>
            <a:chExt cx="2359412" cy="2457263"/>
          </a:xfrm>
        </p:grpSpPr>
        <p:grpSp>
          <p:nvGrpSpPr>
            <p:cNvPr id="43" name="Group 42"/>
            <p:cNvGrpSpPr/>
            <p:nvPr/>
          </p:nvGrpSpPr>
          <p:grpSpPr>
            <a:xfrm>
              <a:off x="1888547" y="2390657"/>
              <a:ext cx="2307913" cy="2333274"/>
              <a:chOff x="1435774" y="1789788"/>
              <a:chExt cx="3410045" cy="3447519"/>
            </a:xfrm>
            <a:effectLst/>
          </p:grpSpPr>
          <p:sp>
            <p:nvSpPr>
              <p:cNvPr id="45" name="Parallelogram 5"/>
              <p:cNvSpPr/>
              <p:nvPr/>
            </p:nvSpPr>
            <p:spPr>
              <a:xfrm rot="16200000" flipV="1">
                <a:off x="2443070" y="2834557"/>
                <a:ext cx="2757672" cy="2047827"/>
              </a:xfrm>
              <a:custGeom>
                <a:avLst/>
                <a:gdLst/>
                <a:ahLst/>
                <a:cxnLst/>
                <a:rect l="l" t="t" r="r" b="b"/>
                <a:pathLst>
                  <a:path w="2056374" h="1527048">
                    <a:moveTo>
                      <a:pt x="2056374" y="0"/>
                    </a:moveTo>
                    <a:lnTo>
                      <a:pt x="339951" y="0"/>
                    </a:lnTo>
                    <a:lnTo>
                      <a:pt x="0" y="1527048"/>
                    </a:lnTo>
                    <a:lnTo>
                      <a:pt x="1706076" y="1527048"/>
                    </a:lnTo>
                    <a:lnTo>
                      <a:pt x="1704529" y="1524011"/>
                    </a:lnTo>
                    <a:close/>
                  </a:path>
                </a:pathLst>
              </a:custGeom>
              <a:gradFill flip="none" rotWithShape="1">
                <a:gsLst>
                  <a:gs pos="0">
                    <a:srgbClr val="F79646">
                      <a:lumMod val="20000"/>
                      <a:lumOff val="80000"/>
                    </a:srgbClr>
                  </a:gs>
                  <a:gs pos="100000">
                    <a:srgbClr val="F79646">
                      <a:lumMod val="60000"/>
                      <a:lumOff val="40000"/>
                    </a:srgbClr>
                  </a:gs>
                </a:gsLst>
                <a:lin ang="13500000" scaled="1"/>
                <a:tileRect/>
              </a:gradFill>
              <a:ln w="12700" cap="flat" cmpd="sng" algn="ctr">
                <a:solidFill>
                  <a:srgbClr val="F79646">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46" name="Parallelogram 7"/>
              <p:cNvSpPr/>
              <p:nvPr/>
            </p:nvSpPr>
            <p:spPr>
              <a:xfrm rot="5400000" flipH="1" flipV="1">
                <a:off x="635317" y="3075146"/>
                <a:ext cx="2975454" cy="1348868"/>
              </a:xfrm>
              <a:custGeom>
                <a:avLst/>
                <a:gdLst/>
                <a:ahLst/>
                <a:cxnLst/>
                <a:rect l="l" t="t" r="r" b="b"/>
                <a:pathLst>
                  <a:path w="2218772" h="1005840">
                    <a:moveTo>
                      <a:pt x="2218772" y="0"/>
                    </a:moveTo>
                    <a:lnTo>
                      <a:pt x="1706271" y="1005840"/>
                    </a:lnTo>
                    <a:lnTo>
                      <a:pt x="0" y="1005840"/>
                    </a:lnTo>
                    <a:lnTo>
                      <a:pt x="521629" y="0"/>
                    </a:lnTo>
                    <a:close/>
                  </a:path>
                </a:pathLst>
              </a:custGeom>
              <a:gradFill flip="none" rotWithShape="1">
                <a:gsLst>
                  <a:gs pos="0">
                    <a:srgbClr val="F79646">
                      <a:lumMod val="20000"/>
                      <a:lumOff val="80000"/>
                    </a:srgbClr>
                  </a:gs>
                  <a:gs pos="100000">
                    <a:srgbClr val="F79646">
                      <a:lumMod val="60000"/>
                      <a:lumOff val="40000"/>
                    </a:srgbClr>
                  </a:gs>
                </a:gsLst>
                <a:lin ang="0" scaled="1"/>
                <a:tileRect/>
              </a:gradFill>
              <a:ln w="12700" cap="flat" cmpd="sng" algn="ctr">
                <a:solidFill>
                  <a:srgbClr val="F79646">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47" name="Parallelogram 9"/>
              <p:cNvSpPr/>
              <p:nvPr/>
            </p:nvSpPr>
            <p:spPr>
              <a:xfrm rot="16200000" flipV="1">
                <a:off x="2554883" y="670679"/>
                <a:ext cx="1161684" cy="3399902"/>
              </a:xfrm>
              <a:custGeom>
                <a:avLst/>
                <a:gdLst/>
                <a:ahLst/>
                <a:cxnLst/>
                <a:rect l="l" t="t" r="r" b="b"/>
                <a:pathLst>
                  <a:path w="866258" h="2535280">
                    <a:moveTo>
                      <a:pt x="866258" y="1008202"/>
                    </a:moveTo>
                    <a:lnTo>
                      <a:pt x="352554" y="0"/>
                    </a:lnTo>
                    <a:lnTo>
                      <a:pt x="0" y="1527078"/>
                    </a:lnTo>
                    <a:lnTo>
                      <a:pt x="513705" y="2535280"/>
                    </a:lnTo>
                    <a:close/>
                  </a:path>
                </a:pathLst>
              </a:custGeom>
              <a:gradFill flip="none" rotWithShape="1">
                <a:gsLst>
                  <a:gs pos="0">
                    <a:srgbClr val="F79646">
                      <a:lumMod val="20000"/>
                      <a:lumOff val="80000"/>
                    </a:srgbClr>
                  </a:gs>
                  <a:gs pos="100000">
                    <a:srgbClr val="F79646">
                      <a:lumMod val="60000"/>
                      <a:lumOff val="40000"/>
                    </a:srgbClr>
                  </a:gs>
                </a:gsLst>
                <a:lin ang="13500000" scaled="1"/>
                <a:tileRect/>
              </a:gradFill>
              <a:ln w="12700" cap="flat" cmpd="sng" algn="ctr">
                <a:solidFill>
                  <a:srgbClr val="F7964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grpSp>
        <p:sp>
          <p:nvSpPr>
            <p:cNvPr id="44" name="TextBox 43"/>
            <p:cNvSpPr txBox="1"/>
            <p:nvPr/>
          </p:nvSpPr>
          <p:spPr>
            <a:xfrm>
              <a:off x="2910286" y="3002340"/>
              <a:ext cx="1337673" cy="1845580"/>
            </a:xfrm>
            <a:prstGeom prst="rect">
              <a:avLst/>
            </a:prstGeom>
            <a:noFill/>
            <a:scene3d>
              <a:camera prst="isometricRightUp">
                <a:rot lat="894627" lon="19494455" rev="21519905"/>
              </a:camera>
              <a:lightRig rig="threePt" dir="t"/>
            </a:scene3d>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8800" b="1" i="0" u="none" strike="noStrike" kern="0" cap="none" spc="0" normalizeH="0" baseline="0" noProof="0" dirty="0">
                  <a:ln>
                    <a:noFill/>
                  </a:ln>
                  <a:solidFill>
                    <a:srgbClr val="F79646">
                      <a:lumMod val="75000"/>
                    </a:srgbClr>
                  </a:solidFill>
                  <a:effectLst/>
                  <a:uLnTx/>
                  <a:uFillTx/>
                  <a:latin typeface="Calibri" panose="020F0502020204030204"/>
                </a:rPr>
                <a:t>5</a:t>
              </a:r>
            </a:p>
          </p:txBody>
        </p:sp>
      </p:grpSp>
      <p:sp>
        <p:nvSpPr>
          <p:cNvPr id="49" name="Title 1"/>
          <p:cNvSpPr txBox="1"/>
          <p:nvPr/>
        </p:nvSpPr>
        <p:spPr>
          <a:xfrm>
            <a:off x="2030683" y="-93516"/>
            <a:ext cx="5308270" cy="1114797"/>
          </a:xfrm>
          <a:prstGeom prst="rect">
            <a:avLst/>
          </a:prstGeom>
        </p:spPr>
        <p:txBody>
          <a:bodyP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r>
              <a:rPr lang="vi-VN" sz="2400" dirty="0">
                <a:solidFill>
                  <a:srgbClr val="FF0000"/>
                </a:solidFill>
              </a:rPr>
              <a:t>2.3. Sự vận dụng và phát triển sáng tạo của CNXHKH từ sau khi V.I.Lênin qua đời đến nay</a:t>
            </a:r>
            <a:endParaRPr lang="en-US" sz="2400" dirty="0">
              <a:solidFill>
                <a:srgbClr val="FF0000"/>
              </a:solidFill>
            </a:endParaRPr>
          </a:p>
        </p:txBody>
      </p:sp>
      <p:sp>
        <p:nvSpPr>
          <p:cNvPr id="48"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7" name="TextBox 6"/>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ea typeface="Times New Roman" panose="02020603050405020304" pitchFamily="18" charset="0"/>
              </a:rPr>
              <a:t>3.1. Đối tượng nghiên cứu của CNXHKH</a:t>
            </a:r>
          </a:p>
        </p:txBody>
      </p:sp>
      <p:sp>
        <p:nvSpPr>
          <p:cNvPr id="2" name="Rectangle 1"/>
          <p:cNvSpPr/>
          <p:nvPr/>
        </p:nvSpPr>
        <p:spPr>
          <a:xfrm>
            <a:off x="353291" y="1818965"/>
            <a:ext cx="8437417" cy="3421706"/>
          </a:xfrm>
          <a:prstGeom prst="rect">
            <a:avLst/>
          </a:prstGeom>
        </p:spPr>
        <p:txBody>
          <a:bodyPr wrap="square">
            <a:spAutoFit/>
          </a:bodyPr>
          <a:lstStyle/>
          <a:p>
            <a:pPr indent="457200" algn="just">
              <a:lnSpc>
                <a:spcPts val="2300"/>
              </a:lnSpc>
              <a:spcBef>
                <a:spcPts val="300"/>
              </a:spcBef>
              <a:spcAft>
                <a:spcPts val="0"/>
              </a:spcAft>
            </a:pPr>
            <a:r>
              <a:rPr lang="vi-VN" sz="2800" dirty="0">
                <a:ea typeface="Calibri" panose="020F0502020204030204" pitchFamily="34" charset="0"/>
                <a:cs typeface="Times New Roman" panose="02020603050405020304" pitchFamily="18" charset="0"/>
              </a:rPr>
              <a:t>- Những </a:t>
            </a:r>
            <a:r>
              <a:rPr lang="vi-VN" sz="2800" b="1" dirty="0">
                <a:solidFill>
                  <a:srgbClr val="FF0000"/>
                </a:solidFill>
                <a:ea typeface="Calibri" panose="020F0502020204030204" pitchFamily="34" charset="0"/>
                <a:cs typeface="Times New Roman" panose="02020603050405020304" pitchFamily="18" charset="0"/>
              </a:rPr>
              <a:t>qui luật, tính qui luật chính trị- xã hội </a:t>
            </a:r>
            <a:r>
              <a:rPr lang="vi-VN" sz="2800" dirty="0">
                <a:ea typeface="Calibri" panose="020F0502020204030204" pitchFamily="34" charset="0"/>
                <a:cs typeface="Times New Roman" panose="02020603050405020304" pitchFamily="18" charset="0"/>
              </a:rPr>
              <a:t>của quá trình phát sinh, hình thành và  phát triển của hình thái kinh tế- xã hội cộng sản chủ nghĩa mà giai đoạn thấp là chủ nghĩa xã hội; </a:t>
            </a:r>
          </a:p>
          <a:p>
            <a:pPr indent="457200" algn="just">
              <a:lnSpc>
                <a:spcPts val="2300"/>
              </a:lnSpc>
              <a:spcBef>
                <a:spcPts val="300"/>
              </a:spcBef>
              <a:spcAft>
                <a:spcPts val="0"/>
              </a:spcAft>
            </a:pPr>
            <a:endParaRPr lang="vi-VN" sz="2800" dirty="0">
              <a:ea typeface="Calibri" panose="020F0502020204030204" pitchFamily="34" charset="0"/>
              <a:cs typeface="Times New Roman" panose="02020603050405020304" pitchFamily="18" charset="0"/>
            </a:endParaRPr>
          </a:p>
          <a:p>
            <a:pPr indent="457200" algn="just">
              <a:lnSpc>
                <a:spcPts val="2300"/>
              </a:lnSpc>
              <a:spcBef>
                <a:spcPts val="300"/>
              </a:spcBef>
              <a:spcAft>
                <a:spcPts val="0"/>
              </a:spcAft>
            </a:pPr>
            <a:r>
              <a:rPr lang="vi-VN" sz="2800" dirty="0">
                <a:ea typeface="Calibri" panose="020F0502020204030204" pitchFamily="34" charset="0"/>
                <a:cs typeface="Times New Roman" panose="02020603050405020304" pitchFamily="18" charset="0"/>
              </a:rPr>
              <a:t>- Những</a:t>
            </a:r>
            <a:r>
              <a:rPr lang="vi-VN" sz="2800" dirty="0">
                <a:solidFill>
                  <a:srgbClr val="FF0000"/>
                </a:solidFill>
                <a:ea typeface="Calibri" panose="020F0502020204030204" pitchFamily="34" charset="0"/>
                <a:cs typeface="Times New Roman" panose="02020603050405020304" pitchFamily="18" charset="0"/>
              </a:rPr>
              <a:t> nguyên tắc cơ bản, những điều kiện, những con đường và hình thức, phương pháp đấu tranh cách mạng</a:t>
            </a:r>
            <a:r>
              <a:rPr lang="vi-VN" sz="2800" dirty="0">
                <a:ea typeface="Calibri" panose="020F0502020204030204" pitchFamily="34" charset="0"/>
                <a:cs typeface="Times New Roman" panose="02020603050405020304" pitchFamily="18" charset="0"/>
              </a:rPr>
              <a:t> của giai cấp công nhân và nhân dân lao động nhằm hiện thực hóa sự chuyển biến từ chủ nghĩa tư bản lên chủ nghĩa xã hội và chủ nghĩa cộng sản.  </a:t>
            </a:r>
            <a:endParaRPr lang="en-US" sz="2800" dirty="0">
              <a:ea typeface="Calibri" panose="020F0502020204030204" pitchFamily="34" charset="0"/>
              <a:cs typeface="Times New Roman" panose="02020603050405020304" pitchFamily="18" charset="0"/>
            </a:endParaRPr>
          </a:p>
        </p:txBody>
      </p:sp>
      <p:sp>
        <p:nvSpPr>
          <p:cNvPr id="5"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grpSp>
        <p:nvGrpSpPr>
          <p:cNvPr id="25" name="Group 18"/>
          <p:cNvGrpSpPr/>
          <p:nvPr/>
        </p:nvGrpSpPr>
        <p:grpSpPr bwMode="auto">
          <a:xfrm>
            <a:off x="207818" y="2145286"/>
            <a:ext cx="8657791" cy="2567427"/>
            <a:chOff x="528" y="2736"/>
            <a:chExt cx="4423" cy="1220"/>
          </a:xfrm>
        </p:grpSpPr>
        <p:sp>
          <p:nvSpPr>
            <p:cNvPr id="26"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endParaRPr>
            </a:p>
          </p:txBody>
        </p:sp>
        <p:sp>
          <p:nvSpPr>
            <p:cNvPr id="27" name="Rectangle 20"/>
            <p:cNvSpPr>
              <a:spLocks noChangeArrowheads="1"/>
            </p:cNvSpPr>
            <p:nvPr/>
          </p:nvSpPr>
          <p:spPr bwMode="auto">
            <a:xfrm>
              <a:off x="1748" y="2942"/>
              <a:ext cx="3130" cy="804"/>
            </a:xfrm>
            <a:prstGeom prst="rect">
              <a:avLst/>
            </a:prstGeom>
            <a:noFill/>
            <a:ln w="9525" algn="ctr">
              <a:noFill/>
              <a:miter lim="800000"/>
            </a:ln>
            <a:effectLst/>
          </p:spPr>
          <p:txBody>
            <a:bodyPr>
              <a:spAutoFit/>
            </a:bodyPr>
            <a:lstStyle/>
            <a:p>
              <a:pPr algn="just" eaLnBrk="0" hangingPunct="0">
                <a:buClr>
                  <a:srgbClr val="D7181F"/>
                </a:buClr>
                <a:defRPr/>
              </a:pPr>
              <a:r>
                <a:rPr lang="vi-VN" sz="2600" kern="0" dirty="0">
                  <a:solidFill>
                    <a:srgbClr val="000000"/>
                  </a:solidFill>
                  <a:latin typeface="Arial" panose="020B0604020202020204" pitchFamily="34" charset="0"/>
                  <a:cs typeface="Arial" panose="020B0604020202020204" pitchFamily="34" charset="0"/>
                </a:rPr>
                <a:t>Chủ nghĩa xã hội khoa học sử dụng phương pháp luận chung nhất là chủ nghĩa duy vật biện chứng và chủ nghĩa duy vật lịch sử của triết học Mác - Lênin.</a:t>
              </a:r>
              <a:endParaRPr lang="en-US" sz="2600" kern="0" dirty="0">
                <a:solidFill>
                  <a:srgbClr val="000000"/>
                </a:solidFill>
                <a:latin typeface="Arial" panose="020B0604020202020204" pitchFamily="34" charset="0"/>
                <a:cs typeface="Arial" panose="020B0604020202020204" pitchFamily="34" charset="0"/>
              </a:endParaRPr>
            </a:p>
          </p:txBody>
        </p:sp>
        <p:pic>
          <p:nvPicPr>
            <p:cNvPr id="28" name="Picture 21" descr="YG_circl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2"/>
            <p:cNvSpPr txBox="1">
              <a:spLocks noChangeArrowheads="1"/>
            </p:cNvSpPr>
            <p:nvPr/>
          </p:nvSpPr>
          <p:spPr bwMode="gray">
            <a:xfrm>
              <a:off x="674" y="3050"/>
              <a:ext cx="928" cy="658"/>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Phương</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pháp</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chung</a:t>
              </a:r>
              <a:endParaRPr lang="en-US" sz="2800" b="1" kern="0" dirty="0">
                <a:solidFill>
                  <a:srgbClr val="000000"/>
                </a:solidFill>
                <a:latin typeface="Arial" panose="020B0604020202020204" pitchFamily="34" charset="0"/>
                <a:cs typeface="Arial" panose="020B0604020202020204" pitchFamily="34" charset="0"/>
              </a:endParaRPr>
            </a:p>
          </p:txBody>
        </p:sp>
      </p:grpSp>
      <p:sp>
        <p:nvSpPr>
          <p:cNvPr id="11"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grpSp>
        <p:nvGrpSpPr>
          <p:cNvPr id="6" name="Group 18"/>
          <p:cNvGrpSpPr/>
          <p:nvPr/>
        </p:nvGrpSpPr>
        <p:grpSpPr bwMode="auto">
          <a:xfrm>
            <a:off x="207818" y="2145286"/>
            <a:ext cx="8657791" cy="2567427"/>
            <a:chOff x="528" y="2736"/>
            <a:chExt cx="4423" cy="1220"/>
          </a:xfrm>
        </p:grpSpPr>
        <p:sp>
          <p:nvSpPr>
            <p:cNvPr id="7"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endParaRPr>
            </a:p>
          </p:txBody>
        </p:sp>
        <p:sp>
          <p:nvSpPr>
            <p:cNvPr id="8" name="Rectangle 20"/>
            <p:cNvSpPr>
              <a:spLocks noChangeArrowheads="1"/>
            </p:cNvSpPr>
            <p:nvPr/>
          </p:nvSpPr>
          <p:spPr bwMode="auto">
            <a:xfrm>
              <a:off x="1748" y="3212"/>
              <a:ext cx="3130" cy="234"/>
            </a:xfrm>
            <a:prstGeom prst="rect">
              <a:avLst/>
            </a:prstGeom>
            <a:noFill/>
            <a:ln w="9525" algn="ctr">
              <a:noFill/>
              <a:miter lim="800000"/>
            </a:ln>
            <a:effectLst/>
          </p:spPr>
          <p:txBody>
            <a:bodyPr>
              <a:spAutoFit/>
            </a:bodyPr>
            <a:lstStyle/>
            <a:p>
              <a:pPr algn="just" eaLnBrk="0" hangingPunct="0">
                <a:buClr>
                  <a:srgbClr val="D7181F"/>
                </a:buClr>
                <a:defRPr/>
              </a:pPr>
              <a:r>
                <a:rPr lang="vi-VN" sz="2600" kern="0" dirty="0">
                  <a:solidFill>
                    <a:srgbClr val="000000"/>
                  </a:solidFill>
                  <a:latin typeface="Arial" panose="020B0604020202020204" pitchFamily="34" charset="0"/>
                  <a:cs typeface="Arial" panose="020B0604020202020204" pitchFamily="34" charset="0"/>
                </a:rPr>
                <a:t>Phương pháp kết hợp lịch sử - lôgíc </a:t>
              </a:r>
              <a:endParaRPr lang="en-US" sz="2600" kern="0" dirty="0">
                <a:solidFill>
                  <a:srgbClr val="000000"/>
                </a:solidFill>
                <a:latin typeface="Arial" panose="020B0604020202020204" pitchFamily="34" charset="0"/>
                <a:cs typeface="Arial" panose="020B0604020202020204" pitchFamily="34" charset="0"/>
              </a:endParaRPr>
            </a:p>
          </p:txBody>
        </p:sp>
        <p:pic>
          <p:nvPicPr>
            <p:cNvPr id="9" name="Picture 21" descr="YG_circle001"/>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2"/>
            <p:cNvSpPr txBox="1">
              <a:spLocks noChangeArrowheads="1"/>
            </p:cNvSpPr>
            <p:nvPr/>
          </p:nvSpPr>
          <p:spPr bwMode="gray">
            <a:xfrm>
              <a:off x="674" y="3050"/>
              <a:ext cx="928" cy="658"/>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Phương</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pháp</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cụ</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thể</a:t>
              </a:r>
              <a:endParaRPr lang="en-US" sz="2800" b="1" kern="0" dirty="0">
                <a:solidFill>
                  <a:srgbClr val="000000"/>
                </a:solidFill>
                <a:latin typeface="Arial" panose="020B0604020202020204" pitchFamily="34" charset="0"/>
                <a:cs typeface="Arial" panose="020B0604020202020204" pitchFamily="34" charset="0"/>
              </a:endParaRPr>
            </a:p>
          </p:txBody>
        </p:sp>
      </p:grpSp>
      <p:sp>
        <p:nvSpPr>
          <p:cNvPr id="11"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12"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grpSp>
        <p:nvGrpSpPr>
          <p:cNvPr id="31" name="Group 18"/>
          <p:cNvGrpSpPr/>
          <p:nvPr/>
        </p:nvGrpSpPr>
        <p:grpSpPr bwMode="auto">
          <a:xfrm>
            <a:off x="207818" y="2145286"/>
            <a:ext cx="8657791" cy="2567427"/>
            <a:chOff x="528" y="2736"/>
            <a:chExt cx="4423" cy="1220"/>
          </a:xfrm>
        </p:grpSpPr>
        <p:sp>
          <p:nvSpPr>
            <p:cNvPr id="32"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endParaRPr>
            </a:p>
          </p:txBody>
        </p:sp>
        <p:sp>
          <p:nvSpPr>
            <p:cNvPr id="34" name="Rectangle 20"/>
            <p:cNvSpPr>
              <a:spLocks noChangeArrowheads="1"/>
            </p:cNvSpPr>
            <p:nvPr/>
          </p:nvSpPr>
          <p:spPr bwMode="auto">
            <a:xfrm>
              <a:off x="1748" y="3039"/>
              <a:ext cx="3130" cy="614"/>
            </a:xfrm>
            <a:prstGeom prst="rect">
              <a:avLst/>
            </a:prstGeom>
            <a:noFill/>
            <a:ln w="9525" algn="ctr">
              <a:noFill/>
              <a:miter lim="800000"/>
            </a:ln>
            <a:effectLst/>
          </p:spPr>
          <p:txBody>
            <a:bodyPr>
              <a:spAutoFit/>
            </a:bodyPr>
            <a:lstStyle/>
            <a:p>
              <a:pPr algn="just" eaLnBrk="0" hangingPunct="0">
                <a:buClr>
                  <a:srgbClr val="D7181F"/>
                </a:buClr>
                <a:defRPr/>
              </a:pPr>
              <a:r>
                <a:rPr lang="vi-VN" sz="2600" kern="0" dirty="0">
                  <a:solidFill>
                    <a:srgbClr val="000000"/>
                  </a:solidFill>
                  <a:latin typeface="Arial" panose="020B0604020202020204" pitchFamily="34" charset="0"/>
                  <a:cs typeface="Arial" panose="020B0604020202020204" pitchFamily="34" charset="0"/>
                </a:rPr>
                <a:t>Phương pháp khảo sát và phân tích về mặt chính trị - xã hội dựa trên các điều kiện kinh tế - xã hội cụ thể</a:t>
              </a:r>
              <a:endParaRPr lang="en-US" sz="2600" kern="0" dirty="0">
                <a:solidFill>
                  <a:srgbClr val="000000"/>
                </a:solidFill>
                <a:latin typeface="Arial" panose="020B0604020202020204" pitchFamily="34" charset="0"/>
                <a:cs typeface="Arial" panose="020B0604020202020204" pitchFamily="34" charset="0"/>
              </a:endParaRPr>
            </a:p>
          </p:txBody>
        </p:sp>
        <p:pic>
          <p:nvPicPr>
            <p:cNvPr id="36" name="Picture 21" descr="YG_circle001"/>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22"/>
            <p:cNvSpPr txBox="1">
              <a:spLocks noChangeArrowheads="1"/>
            </p:cNvSpPr>
            <p:nvPr/>
          </p:nvSpPr>
          <p:spPr bwMode="gray">
            <a:xfrm>
              <a:off x="674" y="3050"/>
              <a:ext cx="928" cy="658"/>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Phương</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pháp</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cụ</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thể</a:t>
              </a:r>
              <a:endParaRPr lang="en-US" sz="2800" b="1" kern="0" dirty="0">
                <a:solidFill>
                  <a:srgbClr val="000000"/>
                </a:solidFill>
                <a:latin typeface="Arial" panose="020B0604020202020204" pitchFamily="34" charset="0"/>
                <a:cs typeface="Arial" panose="020B0604020202020204" pitchFamily="34" charset="0"/>
              </a:endParaRPr>
            </a:p>
          </p:txBody>
        </p:sp>
      </p:grpSp>
      <p:sp>
        <p:nvSpPr>
          <p:cNvPr id="11"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3732" y="1614079"/>
            <a:ext cx="8229600" cy="1827530"/>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a:t>CHƯƠNG 1: NHẬP MÔN CHỦ NGHĨA XÃ HỘI KHOA HỌC </a:t>
            </a:r>
          </a:p>
        </p:txBody>
      </p:sp>
      <p:sp>
        <p:nvSpPr>
          <p:cNvPr id="3" name="object 4"/>
          <p:cNvSpPr>
            <a:spLocks noChangeArrowheads="1"/>
          </p:cNvSpPr>
          <p:nvPr/>
        </p:nvSpPr>
        <p:spPr bwMode="auto">
          <a:xfrm>
            <a:off x="76199" y="0"/>
            <a:ext cx="1020675"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grpSp>
        <p:nvGrpSpPr>
          <p:cNvPr id="12" name="Group 18"/>
          <p:cNvGrpSpPr/>
          <p:nvPr/>
        </p:nvGrpSpPr>
        <p:grpSpPr bwMode="auto">
          <a:xfrm>
            <a:off x="207818" y="2145286"/>
            <a:ext cx="8657791" cy="2567427"/>
            <a:chOff x="528" y="2736"/>
            <a:chExt cx="4423" cy="1220"/>
          </a:xfrm>
        </p:grpSpPr>
        <p:sp>
          <p:nvSpPr>
            <p:cNvPr id="13"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endParaRPr>
            </a:p>
          </p:txBody>
        </p:sp>
        <p:sp>
          <p:nvSpPr>
            <p:cNvPr id="14" name="Rectangle 20"/>
            <p:cNvSpPr>
              <a:spLocks noChangeArrowheads="1"/>
            </p:cNvSpPr>
            <p:nvPr/>
          </p:nvSpPr>
          <p:spPr bwMode="auto">
            <a:xfrm>
              <a:off x="1748" y="3039"/>
              <a:ext cx="3130" cy="614"/>
            </a:xfrm>
            <a:prstGeom prst="rect">
              <a:avLst/>
            </a:prstGeom>
            <a:noFill/>
            <a:ln w="9525" algn="ctr">
              <a:noFill/>
              <a:miter lim="800000"/>
            </a:ln>
            <a:effectLst/>
          </p:spPr>
          <p:txBody>
            <a:bodyPr>
              <a:spAutoFit/>
            </a:bodyPr>
            <a:lstStyle/>
            <a:p>
              <a:pPr algn="just" eaLnBrk="0" hangingPunct="0">
                <a:buClr>
                  <a:srgbClr val="D7181F"/>
                </a:buClr>
                <a:defRPr/>
              </a:pPr>
              <a:r>
                <a:rPr lang="vi-VN" sz="2600" kern="0" dirty="0">
                  <a:solidFill>
                    <a:srgbClr val="000000"/>
                  </a:solidFill>
                  <a:latin typeface="Arial" panose="020B0604020202020204" pitchFamily="34" charset="0"/>
                  <a:cs typeface="Arial" panose="020B0604020202020204" pitchFamily="34" charset="0"/>
                </a:rPr>
                <a:t>Phương pháp so sánh được sử dụng trong nghiên cứu chủ nghĩa xã hội khoa học</a:t>
              </a:r>
              <a:endParaRPr lang="en-US" sz="2600" kern="0" dirty="0">
                <a:solidFill>
                  <a:srgbClr val="000000"/>
                </a:solidFill>
                <a:latin typeface="Arial" panose="020B0604020202020204" pitchFamily="34" charset="0"/>
                <a:cs typeface="Arial" panose="020B0604020202020204" pitchFamily="34" charset="0"/>
              </a:endParaRPr>
            </a:p>
          </p:txBody>
        </p:sp>
        <p:pic>
          <p:nvPicPr>
            <p:cNvPr id="15" name="Picture 21" descr="YG_circle001"/>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2"/>
            <p:cNvSpPr txBox="1">
              <a:spLocks noChangeArrowheads="1"/>
            </p:cNvSpPr>
            <p:nvPr/>
          </p:nvSpPr>
          <p:spPr bwMode="gray">
            <a:xfrm>
              <a:off x="674" y="3050"/>
              <a:ext cx="928" cy="658"/>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Phương</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pháp</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cụ</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thể</a:t>
              </a:r>
              <a:endParaRPr lang="en-US" sz="2800" b="1" kern="0" dirty="0">
                <a:solidFill>
                  <a:srgbClr val="000000"/>
                </a:solidFill>
                <a:latin typeface="Arial" panose="020B0604020202020204" pitchFamily="34" charset="0"/>
                <a:cs typeface="Arial" panose="020B0604020202020204" pitchFamily="34" charset="0"/>
              </a:endParaRPr>
            </a:p>
          </p:txBody>
        </p:sp>
      </p:grpSp>
      <p:sp>
        <p:nvSpPr>
          <p:cNvPr id="17"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Box 12"/>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grpSp>
        <p:nvGrpSpPr>
          <p:cNvPr id="14" name="Group 18"/>
          <p:cNvGrpSpPr/>
          <p:nvPr/>
        </p:nvGrpSpPr>
        <p:grpSpPr bwMode="auto">
          <a:xfrm>
            <a:off x="207818" y="2145286"/>
            <a:ext cx="8657791" cy="2567427"/>
            <a:chOff x="528" y="2736"/>
            <a:chExt cx="4423" cy="1220"/>
          </a:xfrm>
        </p:grpSpPr>
        <p:sp>
          <p:nvSpPr>
            <p:cNvPr id="15" name="AutoShape 19"/>
            <p:cNvSpPr>
              <a:spLocks noChangeArrowheads="1"/>
            </p:cNvSpPr>
            <p:nvPr/>
          </p:nvSpPr>
          <p:spPr bwMode="ltGray">
            <a:xfrm>
              <a:off x="1456" y="2870"/>
              <a:ext cx="3495" cy="919"/>
            </a:xfrm>
            <a:prstGeom prst="roundRect">
              <a:avLst>
                <a:gd name="adj" fmla="val 16667"/>
              </a:avLst>
            </a:prstGeom>
            <a:solidFill>
              <a:srgbClr val="FFFFFF"/>
            </a:solidFill>
            <a:ln w="57150" algn="ctr">
              <a:solidFill>
                <a:srgbClr val="808080"/>
              </a:solidFill>
              <a:round/>
            </a:ln>
            <a:effectLst/>
          </p:spPr>
          <p:txBody>
            <a:bodyPr wrap="none" anchor="ctr"/>
            <a:lstStyle/>
            <a:p>
              <a:pPr fontAlgn="auto">
                <a:spcBef>
                  <a:spcPts val="0"/>
                </a:spcBef>
                <a:spcAft>
                  <a:spcPts val="0"/>
                </a:spcAft>
                <a:defRPr/>
              </a:pPr>
              <a:endParaRPr lang="en-US" kern="0">
                <a:solidFill>
                  <a:sysClr val="windowText" lastClr="000000"/>
                </a:solidFill>
                <a:latin typeface="Arial" panose="020B0604020202020204" pitchFamily="34" charset="0"/>
              </a:endParaRPr>
            </a:p>
          </p:txBody>
        </p:sp>
        <p:sp>
          <p:nvSpPr>
            <p:cNvPr id="16" name="Rectangle 20"/>
            <p:cNvSpPr>
              <a:spLocks noChangeArrowheads="1"/>
            </p:cNvSpPr>
            <p:nvPr/>
          </p:nvSpPr>
          <p:spPr bwMode="auto">
            <a:xfrm>
              <a:off x="1748" y="2944"/>
              <a:ext cx="3130" cy="804"/>
            </a:xfrm>
            <a:prstGeom prst="rect">
              <a:avLst/>
            </a:prstGeom>
            <a:noFill/>
            <a:ln w="9525" algn="ctr">
              <a:noFill/>
              <a:miter lim="800000"/>
            </a:ln>
            <a:effectLst/>
          </p:spPr>
          <p:txBody>
            <a:bodyPr>
              <a:spAutoFit/>
            </a:bodyPr>
            <a:lstStyle/>
            <a:p>
              <a:pPr algn="just" eaLnBrk="0" hangingPunct="0">
                <a:buClr>
                  <a:srgbClr val="D7181F"/>
                </a:buClr>
                <a:defRPr/>
              </a:pPr>
              <a:r>
                <a:rPr lang="vi-VN" sz="2600" kern="0" dirty="0">
                  <a:solidFill>
                    <a:srgbClr val="000000"/>
                  </a:solidFill>
                  <a:latin typeface="Arial" panose="020B0604020202020204" pitchFamily="34" charset="0"/>
                  <a:cs typeface="Arial" panose="020B0604020202020204" pitchFamily="34" charset="0"/>
                </a:rPr>
                <a:t>Các phương pháp có tính liên ngành: phân tích, tổng hợp, thống kê, so sánh, điều tra xã hội học, sơ đồ hoá, mô hình hoá, v.v. </a:t>
              </a:r>
              <a:endParaRPr lang="en-US" sz="2600" kern="0" dirty="0">
                <a:solidFill>
                  <a:srgbClr val="000000"/>
                </a:solidFill>
                <a:latin typeface="Arial" panose="020B0604020202020204" pitchFamily="34" charset="0"/>
                <a:cs typeface="Arial" panose="020B0604020202020204" pitchFamily="34" charset="0"/>
              </a:endParaRPr>
            </a:p>
          </p:txBody>
        </p:sp>
        <p:pic>
          <p:nvPicPr>
            <p:cNvPr id="17" name="Picture 21" descr="YG_circle001"/>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 y="2736"/>
              <a:ext cx="1220" cy="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2"/>
            <p:cNvSpPr txBox="1">
              <a:spLocks noChangeArrowheads="1"/>
            </p:cNvSpPr>
            <p:nvPr/>
          </p:nvSpPr>
          <p:spPr bwMode="gray">
            <a:xfrm>
              <a:off x="674" y="3050"/>
              <a:ext cx="928" cy="658"/>
            </a:xfrm>
            <a:prstGeom prst="rect">
              <a:avLst/>
            </a:prstGeom>
            <a:noFill/>
            <a:ln w="9525" algn="ctr">
              <a:noFill/>
              <a:miter lim="800000"/>
            </a:ln>
            <a:effectLst/>
          </p:spPr>
          <p:txBody>
            <a:bodyPr>
              <a:spAutoFit/>
            </a:bodyPr>
            <a:lstStyle/>
            <a:p>
              <a:pPr algn="ctr" eaLnBrk="0" fontAlgn="auto" hangingPunct="0">
                <a:spcBef>
                  <a:spcPts val="0"/>
                </a:spcBef>
                <a:spcAft>
                  <a:spcPts val="0"/>
                </a:spcAft>
                <a:defRPr/>
              </a:pPr>
              <a:r>
                <a:rPr lang="en-US" sz="2800" b="1" kern="0" dirty="0" err="1">
                  <a:solidFill>
                    <a:srgbClr val="000000"/>
                  </a:solidFill>
                  <a:latin typeface="Arial" panose="020B0604020202020204" pitchFamily="34" charset="0"/>
                  <a:cs typeface="Arial" panose="020B0604020202020204" pitchFamily="34" charset="0"/>
                </a:rPr>
                <a:t>Phương</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pháp</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cụ</a:t>
              </a:r>
              <a:r>
                <a:rPr lang="en-US" sz="2800" b="1" kern="0" dirty="0">
                  <a:solidFill>
                    <a:srgbClr val="000000"/>
                  </a:solidFill>
                  <a:latin typeface="Arial" panose="020B0604020202020204" pitchFamily="34" charset="0"/>
                  <a:cs typeface="Arial" panose="020B0604020202020204" pitchFamily="34" charset="0"/>
                </a:rPr>
                <a:t> </a:t>
              </a:r>
              <a:r>
                <a:rPr lang="en-US" sz="2800" b="1" kern="0" dirty="0" err="1">
                  <a:solidFill>
                    <a:srgbClr val="000000"/>
                  </a:solidFill>
                  <a:latin typeface="Arial" panose="020B0604020202020204" pitchFamily="34" charset="0"/>
                  <a:cs typeface="Arial" panose="020B0604020202020204" pitchFamily="34" charset="0"/>
                </a:rPr>
                <a:t>thể</a:t>
              </a:r>
              <a:endParaRPr lang="en-US" sz="2800" b="1" kern="0" dirty="0">
                <a:solidFill>
                  <a:srgbClr val="000000"/>
                </a:solidFill>
                <a:latin typeface="Arial" panose="020B0604020202020204" pitchFamily="34" charset="0"/>
                <a:cs typeface="Arial" panose="020B0604020202020204" pitchFamily="34" charset="0"/>
              </a:endParaRPr>
            </a:p>
          </p:txBody>
        </p:sp>
      </p:grpSp>
      <p:sp>
        <p:nvSpPr>
          <p:cNvPr id="11"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73966" y="2182785"/>
            <a:ext cx="9072290" cy="2610392"/>
            <a:chOff x="-73966" y="2159035"/>
            <a:chExt cx="9072290" cy="2610392"/>
          </a:xfrm>
        </p:grpSpPr>
        <p:sp>
          <p:nvSpPr>
            <p:cNvPr id="8" name="Chevron 7"/>
            <p:cNvSpPr/>
            <p:nvPr/>
          </p:nvSpPr>
          <p:spPr>
            <a:xfrm rot="5400000">
              <a:off x="-258572" y="2491561"/>
              <a:ext cx="2610392" cy="1945339"/>
            </a:xfrm>
            <a:prstGeom prst="chevron">
              <a:avLst>
                <a:gd name="adj" fmla="val 18203"/>
              </a:avLst>
            </a:prstGeom>
            <a:solidFill>
              <a:schemeClr val="accent1">
                <a:lumMod val="40000"/>
                <a:lumOff val="60000"/>
              </a:schemeClr>
            </a:solidFill>
          </p:spPr>
          <p:style>
            <a:lnRef idx="1">
              <a:schemeClr val="accent4">
                <a:hueOff val="-3514871"/>
                <a:satOff val="13344"/>
                <a:lumOff val="392"/>
                <a:alphaOff val="0"/>
              </a:schemeClr>
            </a:lnRef>
            <a:fillRef idx="3">
              <a:schemeClr val="accent4">
                <a:hueOff val="-3514871"/>
                <a:satOff val="13344"/>
                <a:lumOff val="392"/>
                <a:alphaOff val="0"/>
              </a:schemeClr>
            </a:fillRef>
            <a:effectRef idx="3">
              <a:schemeClr val="accent4">
                <a:hueOff val="-3514871"/>
                <a:satOff val="13344"/>
                <a:lumOff val="392"/>
                <a:alphaOff val="0"/>
              </a:schemeClr>
            </a:effectRef>
            <a:fontRef idx="minor">
              <a:schemeClr val="lt1"/>
            </a:fontRef>
          </p:style>
        </p:sp>
        <p:sp>
          <p:nvSpPr>
            <p:cNvPr id="9" name="Round Same Side Corner Rectangle 8"/>
            <p:cNvSpPr/>
            <p:nvPr/>
          </p:nvSpPr>
          <p:spPr>
            <a:xfrm rot="5400000">
              <a:off x="4378346" y="-197631"/>
              <a:ext cx="2263309" cy="6976646"/>
            </a:xfrm>
            <a:prstGeom prst="round2SameRect">
              <a:avLst>
                <a:gd name="adj1" fmla="val 4439"/>
                <a:gd name="adj2" fmla="val 0"/>
              </a:avLst>
            </a:prstGeom>
          </p:spPr>
          <p:style>
            <a:lnRef idx="1">
              <a:schemeClr val="accent4">
                <a:hueOff val="-3514871"/>
                <a:satOff val="13344"/>
                <a:lumOff val="39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TextBox 9"/>
            <p:cNvSpPr txBox="1"/>
            <p:nvPr/>
          </p:nvSpPr>
          <p:spPr>
            <a:xfrm>
              <a:off x="-73966" y="2606462"/>
              <a:ext cx="2093258" cy="1815882"/>
            </a:xfrm>
            <a:prstGeom prst="rect">
              <a:avLst/>
            </a:prstGeom>
            <a:noFill/>
          </p:spPr>
          <p:txBody>
            <a:bodyPr wrap="square" rtlCol="0">
              <a:spAutoFit/>
            </a:bodyPr>
            <a:lstStyle/>
            <a:p>
              <a:pPr algn="ctr"/>
              <a:r>
                <a:rPr lang="vi-VN" sz="2800" b="1" dirty="0"/>
                <a:t>Phương pháp nghiên cứu</a:t>
              </a:r>
            </a:p>
          </p:txBody>
        </p:sp>
        <p:sp>
          <p:nvSpPr>
            <p:cNvPr id="11" name="TextBox 10"/>
            <p:cNvSpPr txBox="1"/>
            <p:nvPr/>
          </p:nvSpPr>
          <p:spPr>
            <a:xfrm>
              <a:off x="2019292" y="2518392"/>
              <a:ext cx="6979032" cy="1384995"/>
            </a:xfrm>
            <a:prstGeom prst="rect">
              <a:avLst/>
            </a:prstGeom>
            <a:noFill/>
          </p:spPr>
          <p:txBody>
            <a:bodyPr wrap="square" rtlCol="0">
              <a:spAutoFit/>
            </a:bodyPr>
            <a:lstStyle/>
            <a:p>
              <a:pPr algn="just"/>
              <a:r>
                <a:rPr lang="vi-VN" sz="2800" spc="-150" dirty="0"/>
                <a:t>Chủ nghĩa xã hội khoa học còn gắn bó trực tiếp với phương pháp phương pháp tổng kết lý luận từ thực tiễn.</a:t>
              </a:r>
              <a:endParaRPr lang="en-US" sz="2800" spc="-150" dirty="0"/>
            </a:p>
          </p:txBody>
        </p:sp>
      </p:grpSp>
      <p:sp>
        <p:nvSpPr>
          <p:cNvPr id="13" name="TextBox 12"/>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3.2. Phương pháp nghiên cứu của CNXHKH</a:t>
            </a:r>
          </a:p>
        </p:txBody>
      </p:sp>
      <p:sp>
        <p:nvSpPr>
          <p:cNvPr id="14"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12"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9428" y="2162357"/>
            <a:ext cx="8995834" cy="3567235"/>
            <a:chOff x="49428" y="2162357"/>
            <a:chExt cx="8995834" cy="3567235"/>
          </a:xfrm>
        </p:grpSpPr>
        <p:sp>
          <p:nvSpPr>
            <p:cNvPr id="12" name="Chevron 11"/>
            <p:cNvSpPr/>
            <p:nvPr/>
          </p:nvSpPr>
          <p:spPr>
            <a:xfrm rot="5400000">
              <a:off x="-712210" y="2973305"/>
              <a:ext cx="3567235" cy="1945339"/>
            </a:xfrm>
            <a:prstGeom prst="chevron">
              <a:avLst>
                <a:gd name="adj" fmla="val 21659"/>
              </a:avLst>
            </a:prstGeom>
          </p:spPr>
          <p:style>
            <a:lnRef idx="0">
              <a:schemeClr val="accent5"/>
            </a:lnRef>
            <a:fillRef idx="3">
              <a:schemeClr val="accent5"/>
            </a:fillRef>
            <a:effectRef idx="3">
              <a:schemeClr val="accent5"/>
            </a:effectRef>
            <a:fontRef idx="minor">
              <a:schemeClr val="lt1"/>
            </a:fontRef>
          </p:style>
        </p:sp>
        <p:sp>
          <p:nvSpPr>
            <p:cNvPr id="13" name="Round Same Side Corner Rectangle 12"/>
            <p:cNvSpPr/>
            <p:nvPr/>
          </p:nvSpPr>
          <p:spPr>
            <a:xfrm rot="5400000">
              <a:off x="3936231" y="270206"/>
              <a:ext cx="3194715" cy="6979028"/>
            </a:xfrm>
            <a:prstGeom prst="round2SameRect">
              <a:avLst>
                <a:gd name="adj1" fmla="val 4586"/>
                <a:gd name="adj2" fmla="val 0"/>
              </a:avLst>
            </a:prstGeom>
            <a:ln>
              <a:solidFill>
                <a:srgbClr val="0070C0"/>
              </a:solidFill>
            </a:ln>
          </p:spPr>
          <p:style>
            <a:lnRef idx="1">
              <a:schemeClr val="accent4">
                <a:hueOff val="-7029742"/>
                <a:satOff val="26688"/>
                <a:lumOff val="78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4" name="TextBox 13"/>
            <p:cNvSpPr txBox="1"/>
            <p:nvPr/>
          </p:nvSpPr>
          <p:spPr>
            <a:xfrm>
              <a:off x="49428" y="3468920"/>
              <a:ext cx="2093258" cy="523220"/>
            </a:xfrm>
            <a:prstGeom prst="rect">
              <a:avLst/>
            </a:prstGeom>
            <a:noFill/>
          </p:spPr>
          <p:txBody>
            <a:bodyPr wrap="square" rtlCol="0">
              <a:spAutoFit/>
            </a:bodyPr>
            <a:lstStyle/>
            <a:p>
              <a:pPr algn="ctr"/>
              <a:r>
                <a:rPr lang="vi-VN" sz="2800" b="1" dirty="0"/>
                <a:t>Về lý luận</a:t>
              </a:r>
            </a:p>
          </p:txBody>
        </p:sp>
        <p:sp>
          <p:nvSpPr>
            <p:cNvPr id="15" name="TextBox 14"/>
            <p:cNvSpPr txBox="1"/>
            <p:nvPr/>
          </p:nvSpPr>
          <p:spPr>
            <a:xfrm>
              <a:off x="2066230" y="2640336"/>
              <a:ext cx="6979032" cy="2031325"/>
            </a:xfrm>
            <a:prstGeom prst="rect">
              <a:avLst/>
            </a:prstGeom>
            <a:noFill/>
          </p:spPr>
          <p:txBody>
            <a:bodyPr wrap="square" rtlCol="0">
              <a:spAutoFit/>
            </a:bodyPr>
            <a:lstStyle/>
            <a:p>
              <a:pPr algn="just">
                <a:lnSpc>
                  <a:spcPct val="90000"/>
                </a:lnSpc>
              </a:pPr>
              <a:r>
                <a:rPr lang="vi-VN" sz="2800" spc="-150" dirty="0"/>
                <a:t>- Trang bị những nhận thức chính trị - xã hội và phương pháp luận khoa học về quá trình tất yếu lịch sử dẫn đến sự hình thành, phát triển hình thái kinh tế - xã hội cộng sản chủ nghĩa, giải phóng xã hội, giải phóng con người... </a:t>
              </a:r>
            </a:p>
          </p:txBody>
        </p:sp>
      </p:grpSp>
      <p:sp>
        <p:nvSpPr>
          <p:cNvPr id="11" name="TextBox 10"/>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3.3. Ý nghĩa của việc nghiên cứu CNXHKH</a:t>
            </a:r>
          </a:p>
        </p:txBody>
      </p:sp>
      <p:sp>
        <p:nvSpPr>
          <p:cNvPr id="16"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9428" y="2162357"/>
            <a:ext cx="8995834" cy="3567235"/>
            <a:chOff x="49428" y="2162357"/>
            <a:chExt cx="8995834" cy="3567235"/>
          </a:xfrm>
        </p:grpSpPr>
        <p:sp>
          <p:nvSpPr>
            <p:cNvPr id="10" name="Chevron 9"/>
            <p:cNvSpPr/>
            <p:nvPr/>
          </p:nvSpPr>
          <p:spPr>
            <a:xfrm rot="5400000">
              <a:off x="-712210" y="2973305"/>
              <a:ext cx="3567235" cy="1945339"/>
            </a:xfrm>
            <a:prstGeom prst="chevron">
              <a:avLst>
                <a:gd name="adj" fmla="val 21659"/>
              </a:avLst>
            </a:prstGeom>
          </p:spPr>
          <p:style>
            <a:lnRef idx="0">
              <a:schemeClr val="accent5"/>
            </a:lnRef>
            <a:fillRef idx="3">
              <a:schemeClr val="accent5"/>
            </a:fillRef>
            <a:effectRef idx="3">
              <a:schemeClr val="accent5"/>
            </a:effectRef>
            <a:fontRef idx="minor">
              <a:schemeClr val="lt1"/>
            </a:fontRef>
          </p:style>
          <p:txBody>
            <a:bodyPr/>
            <a:lstStyle/>
            <a:p>
              <a:endParaRPr lang="en-US" dirty="0"/>
            </a:p>
          </p:txBody>
        </p:sp>
        <p:sp>
          <p:nvSpPr>
            <p:cNvPr id="11" name="Round Same Side Corner Rectangle 10"/>
            <p:cNvSpPr/>
            <p:nvPr/>
          </p:nvSpPr>
          <p:spPr>
            <a:xfrm rot="5400000">
              <a:off x="3936231" y="270206"/>
              <a:ext cx="3194715" cy="6979028"/>
            </a:xfrm>
            <a:prstGeom prst="round2SameRect">
              <a:avLst>
                <a:gd name="adj1" fmla="val 4586"/>
                <a:gd name="adj2" fmla="val 0"/>
              </a:avLst>
            </a:prstGeom>
            <a:ln>
              <a:solidFill>
                <a:srgbClr val="0070C0"/>
              </a:solidFill>
            </a:ln>
          </p:spPr>
          <p:style>
            <a:lnRef idx="1">
              <a:schemeClr val="accent4">
                <a:hueOff val="-7029742"/>
                <a:satOff val="26688"/>
                <a:lumOff val="78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6" name="TextBox 15"/>
            <p:cNvSpPr txBox="1"/>
            <p:nvPr/>
          </p:nvSpPr>
          <p:spPr>
            <a:xfrm>
              <a:off x="49428" y="3468920"/>
              <a:ext cx="2093258" cy="523220"/>
            </a:xfrm>
            <a:prstGeom prst="rect">
              <a:avLst/>
            </a:prstGeom>
            <a:noFill/>
          </p:spPr>
          <p:txBody>
            <a:bodyPr wrap="square" rtlCol="0">
              <a:spAutoFit/>
            </a:bodyPr>
            <a:lstStyle/>
            <a:p>
              <a:pPr algn="ctr"/>
              <a:r>
                <a:rPr lang="vi-VN" sz="2800" b="1" dirty="0"/>
                <a:t>Về lý luận</a:t>
              </a:r>
            </a:p>
          </p:txBody>
        </p:sp>
        <p:sp>
          <p:nvSpPr>
            <p:cNvPr id="17" name="TextBox 16"/>
            <p:cNvSpPr txBox="1"/>
            <p:nvPr/>
          </p:nvSpPr>
          <p:spPr>
            <a:xfrm>
              <a:off x="2066230" y="2640336"/>
              <a:ext cx="6979032" cy="2419124"/>
            </a:xfrm>
            <a:prstGeom prst="rect">
              <a:avLst/>
            </a:prstGeom>
            <a:noFill/>
          </p:spPr>
          <p:txBody>
            <a:bodyPr wrap="square" rtlCol="0">
              <a:spAutoFit/>
            </a:bodyPr>
            <a:lstStyle/>
            <a:p>
              <a:pPr algn="just">
                <a:lnSpc>
                  <a:spcPct val="90000"/>
                </a:lnSpc>
              </a:pPr>
              <a:r>
                <a:rPr lang="vi-VN" sz="2800" spc="-150" dirty="0"/>
                <a:t>- Góp phần định hướng chính trị - xã hội cho hoạt động thực tiễn của Đảng Cộng sản, Nhà nước xã hội chủ nghĩa và nhân dân trong cách mạng xã hội chủ nghĩa, trong công cuộc xây dựng chủ nghĩa xã hội và bảo vệ tổ quốc xã hội chủ nghĩa.</a:t>
              </a:r>
            </a:p>
          </p:txBody>
        </p:sp>
      </p:grpSp>
      <p:sp>
        <p:nvSpPr>
          <p:cNvPr id="19" name="TextBox 18"/>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3.3. Ý nghĩa của việc nghiên cứu CNXHKH</a:t>
            </a:r>
          </a:p>
        </p:txBody>
      </p:sp>
      <p:sp>
        <p:nvSpPr>
          <p:cNvPr id="12"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9428" y="2162357"/>
            <a:ext cx="8995834" cy="3567235"/>
            <a:chOff x="49428" y="2162357"/>
            <a:chExt cx="8995834" cy="3567235"/>
          </a:xfrm>
        </p:grpSpPr>
        <p:sp>
          <p:nvSpPr>
            <p:cNvPr id="10" name="Chevron 9"/>
            <p:cNvSpPr/>
            <p:nvPr/>
          </p:nvSpPr>
          <p:spPr>
            <a:xfrm rot="5400000">
              <a:off x="-712210" y="2973305"/>
              <a:ext cx="3567235" cy="1945339"/>
            </a:xfrm>
            <a:prstGeom prst="chevron">
              <a:avLst>
                <a:gd name="adj" fmla="val 21659"/>
              </a:avLst>
            </a:prstGeom>
          </p:spPr>
          <p:style>
            <a:lnRef idx="0">
              <a:schemeClr val="accent5"/>
            </a:lnRef>
            <a:fillRef idx="3">
              <a:schemeClr val="accent5"/>
            </a:fillRef>
            <a:effectRef idx="3">
              <a:schemeClr val="accent5"/>
            </a:effectRef>
            <a:fontRef idx="minor">
              <a:schemeClr val="lt1"/>
            </a:fontRef>
          </p:style>
          <p:txBody>
            <a:bodyPr/>
            <a:lstStyle/>
            <a:p>
              <a:endParaRPr lang="en-US" dirty="0"/>
            </a:p>
          </p:txBody>
        </p:sp>
        <p:sp>
          <p:nvSpPr>
            <p:cNvPr id="11" name="Round Same Side Corner Rectangle 10"/>
            <p:cNvSpPr/>
            <p:nvPr/>
          </p:nvSpPr>
          <p:spPr>
            <a:xfrm rot="5400000">
              <a:off x="3936231" y="270206"/>
              <a:ext cx="3194715" cy="6979028"/>
            </a:xfrm>
            <a:prstGeom prst="round2SameRect">
              <a:avLst>
                <a:gd name="adj1" fmla="val 4586"/>
                <a:gd name="adj2" fmla="val 0"/>
              </a:avLst>
            </a:prstGeom>
            <a:ln>
              <a:solidFill>
                <a:srgbClr val="0070C0"/>
              </a:solidFill>
            </a:ln>
          </p:spPr>
          <p:style>
            <a:lnRef idx="1">
              <a:schemeClr val="accent4">
                <a:hueOff val="-7029742"/>
                <a:satOff val="26688"/>
                <a:lumOff val="78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6" name="TextBox 15"/>
            <p:cNvSpPr txBox="1"/>
            <p:nvPr/>
          </p:nvSpPr>
          <p:spPr>
            <a:xfrm>
              <a:off x="49428" y="3468920"/>
              <a:ext cx="2093258" cy="523220"/>
            </a:xfrm>
            <a:prstGeom prst="rect">
              <a:avLst/>
            </a:prstGeom>
            <a:noFill/>
          </p:spPr>
          <p:txBody>
            <a:bodyPr wrap="square" rtlCol="0">
              <a:spAutoFit/>
            </a:bodyPr>
            <a:lstStyle/>
            <a:p>
              <a:pPr algn="ctr"/>
              <a:r>
                <a:rPr lang="vi-VN" sz="2800" b="1" dirty="0"/>
                <a:t>Về lý luận</a:t>
              </a:r>
            </a:p>
          </p:txBody>
        </p:sp>
        <p:sp>
          <p:nvSpPr>
            <p:cNvPr id="17" name="TextBox 16"/>
            <p:cNvSpPr txBox="1"/>
            <p:nvPr/>
          </p:nvSpPr>
          <p:spPr>
            <a:xfrm>
              <a:off x="2066230" y="2640336"/>
              <a:ext cx="6979032" cy="2031325"/>
            </a:xfrm>
            <a:prstGeom prst="rect">
              <a:avLst/>
            </a:prstGeom>
            <a:noFill/>
          </p:spPr>
          <p:txBody>
            <a:bodyPr wrap="square" rtlCol="0">
              <a:spAutoFit/>
            </a:bodyPr>
            <a:lstStyle/>
            <a:p>
              <a:pPr algn="just">
                <a:lnSpc>
                  <a:spcPct val="90000"/>
                </a:lnSpc>
              </a:pPr>
              <a:r>
                <a:rPr lang="vi-VN" sz="2800" spc="-150" dirty="0"/>
                <a:t>- Có căn cứ nhận thức khoa học để luôn cảnh giác, phân tích đúng và đấu tranh chống lại những nhận thức sai lệch, những tuyên truyền chống phá của chủ nghĩa đế quốc và bọn phản động đối với Đảng ta, Nhà nước, chế độ ta.</a:t>
              </a:r>
            </a:p>
          </p:txBody>
        </p:sp>
      </p:grpSp>
      <p:sp>
        <p:nvSpPr>
          <p:cNvPr id="19" name="TextBox 18"/>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3.3. Ý nghĩa của việc nghiên cứu CNXHKH</a:t>
            </a:r>
          </a:p>
        </p:txBody>
      </p:sp>
      <p:sp>
        <p:nvSpPr>
          <p:cNvPr id="12"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9428" y="2162363"/>
            <a:ext cx="8995834" cy="3625014"/>
            <a:chOff x="49428" y="2162363"/>
            <a:chExt cx="8995834" cy="3625014"/>
          </a:xfrm>
        </p:grpSpPr>
        <p:sp>
          <p:nvSpPr>
            <p:cNvPr id="18" name="Chevron 17"/>
            <p:cNvSpPr/>
            <p:nvPr/>
          </p:nvSpPr>
          <p:spPr>
            <a:xfrm rot="5400000">
              <a:off x="-687445" y="3031090"/>
              <a:ext cx="3567235" cy="1945339"/>
            </a:xfrm>
            <a:prstGeom prst="chevron">
              <a:avLst>
                <a:gd name="adj" fmla="val 21659"/>
              </a:avLst>
            </a:prstGeom>
          </p:spPr>
          <p:style>
            <a:lnRef idx="1">
              <a:schemeClr val="accent2"/>
            </a:lnRef>
            <a:fillRef idx="2">
              <a:schemeClr val="accent2"/>
            </a:fillRef>
            <a:effectRef idx="1">
              <a:schemeClr val="accent2"/>
            </a:effectRef>
            <a:fontRef idx="minor">
              <a:schemeClr val="dk1"/>
            </a:fontRef>
          </p:style>
          <p:txBody>
            <a:bodyPr/>
            <a:lstStyle/>
            <a:p>
              <a:endParaRPr lang="en-US" dirty="0"/>
            </a:p>
          </p:txBody>
        </p:sp>
        <p:sp>
          <p:nvSpPr>
            <p:cNvPr id="19" name="Round Same Side Corner Rectangle 18"/>
            <p:cNvSpPr/>
            <p:nvPr/>
          </p:nvSpPr>
          <p:spPr>
            <a:xfrm rot="5400000">
              <a:off x="3936231" y="270206"/>
              <a:ext cx="3194715" cy="6979028"/>
            </a:xfrm>
            <a:prstGeom prst="round2SameRect">
              <a:avLst>
                <a:gd name="adj1" fmla="val 4586"/>
                <a:gd name="adj2" fmla="val 0"/>
              </a:avLst>
            </a:prstGeom>
            <a:ln>
              <a:solidFill>
                <a:srgbClr val="FFC000"/>
              </a:solidFill>
            </a:ln>
          </p:spPr>
          <p:style>
            <a:lnRef idx="1">
              <a:schemeClr val="accent4">
                <a:hueOff val="-7029742"/>
                <a:satOff val="26688"/>
                <a:lumOff val="78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49428" y="3468920"/>
              <a:ext cx="2093258"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2800" b="1" dirty="0"/>
                <a:t>Về thực tiễn</a:t>
              </a:r>
            </a:p>
          </p:txBody>
        </p:sp>
        <p:sp>
          <p:nvSpPr>
            <p:cNvPr id="21" name="TextBox 20"/>
            <p:cNvSpPr txBox="1"/>
            <p:nvPr/>
          </p:nvSpPr>
          <p:spPr>
            <a:xfrm>
              <a:off x="2066230" y="2640336"/>
              <a:ext cx="6979032" cy="1643527"/>
            </a:xfrm>
            <a:prstGeom prst="rect">
              <a:avLst/>
            </a:prstGeom>
            <a:noFill/>
          </p:spPr>
          <p:txBody>
            <a:bodyPr wrap="square" rtlCol="0">
              <a:spAutoFit/>
            </a:bodyPr>
            <a:lstStyle/>
            <a:p>
              <a:pPr algn="just">
                <a:lnSpc>
                  <a:spcPct val="90000"/>
                </a:lnSpc>
              </a:pPr>
              <a:r>
                <a:rPr lang="vi-VN" sz="2800" spc="-150" dirty="0"/>
                <a:t>Chủ nghĩa xã hội khoa học góp phần quan trọng việc giáo dục niềm tin khoa học cho nhân dân vào mục tiêu, lý tưởng xã hội chủ nghĩa và con đường đi lên chủ nghĩa xã hội.</a:t>
              </a:r>
            </a:p>
          </p:txBody>
        </p:sp>
      </p:grpSp>
      <p:sp>
        <p:nvSpPr>
          <p:cNvPr id="23" name="TextBox 22"/>
          <p:cNvSpPr txBox="1"/>
          <p:nvPr/>
        </p:nvSpPr>
        <p:spPr>
          <a:xfrm>
            <a:off x="207818" y="1143954"/>
            <a:ext cx="8840266" cy="523220"/>
          </a:xfrm>
          <a:prstGeom prst="rect">
            <a:avLst/>
          </a:prstGeom>
          <a:noFill/>
        </p:spPr>
        <p:txBody>
          <a:bodyPr wrap="square" rtlCol="0">
            <a:spAutoFit/>
          </a:bodyPr>
          <a:lstStyle/>
          <a:p>
            <a:pPr algn="just"/>
            <a:r>
              <a:rPr lang="vi-VN" sz="2800" b="1" kern="0" dirty="0">
                <a:solidFill>
                  <a:srgbClr val="0070C0"/>
                </a:solidFill>
                <a:latin typeface="Times New Roman" panose="02020603050405020304" pitchFamily="18" charset="0"/>
                <a:ea typeface="Times New Roman" panose="02020603050405020304" pitchFamily="18" charset="0"/>
              </a:rPr>
              <a:t>3.3. Ý nghĩa của việc nghiên cứu CNXHKH</a:t>
            </a:r>
          </a:p>
        </p:txBody>
      </p:sp>
      <p:sp>
        <p:nvSpPr>
          <p:cNvPr id="11" name="Title 1"/>
          <p:cNvSpPr>
            <a:spLocks noGrp="1"/>
          </p:cNvSpPr>
          <p:nvPr>
            <p:ph type="title"/>
          </p:nvPr>
        </p:nvSpPr>
        <p:spPr>
          <a:xfrm>
            <a:off x="2149438" y="32501"/>
            <a:ext cx="5617030" cy="1325563"/>
          </a:xfrm>
        </p:spPr>
        <p:txBody>
          <a:bodyPr>
            <a:noAutofit/>
          </a:bodyPr>
          <a:lstStyle/>
          <a:p>
            <a:pPr algn="ctr"/>
            <a:r>
              <a:rPr lang="vi-VN" sz="2200" dirty="0">
                <a:solidFill>
                  <a:srgbClr val="FF0000"/>
                </a:solidFill>
                <a:latin typeface="+mn-lt"/>
              </a:rPr>
              <a:t>3. ĐỐI TƯỢNG, PHƯƠNG PHÁP VÀ Ý NGHĨA CỦA VIỆC NGHIÊN CỨU CNXHKH </a:t>
            </a:r>
            <a:endParaRPr lang="vi-VN" sz="2200" dirty="0">
              <a:solidFill>
                <a:srgbClr val="FF0000"/>
              </a:solidFill>
              <a:effectLst>
                <a:outerShdw blurRad="38100" dist="38100" dir="2700000" algn="tl">
                  <a:srgbClr val="000000">
                    <a:alpha val="43137"/>
                  </a:srgbClr>
                </a:outerShdw>
              </a:effectLst>
              <a:latin typeface="+mn-lt"/>
            </a:endParaRPr>
          </a:p>
        </p:txBody>
      </p:sp>
      <p:sp>
        <p:nvSpPr>
          <p:cNvPr id="9" name="object 4"/>
          <p:cNvSpPr>
            <a:spLocks noChangeArrowheads="1"/>
          </p:cNvSpPr>
          <p:nvPr/>
        </p:nvSpPr>
        <p:spPr bwMode="auto">
          <a:xfrm>
            <a:off x="101558" y="-11381"/>
            <a:ext cx="1073332" cy="131934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4" y="365126"/>
            <a:ext cx="4928261" cy="315911"/>
          </a:xfrm>
        </p:spPr>
        <p:txBody>
          <a:bodyPr>
            <a:normAutofit fontScale="90000"/>
          </a:bodyPr>
          <a:lstStyle/>
          <a:p>
            <a:pPr algn="ctr"/>
            <a:r>
              <a:rPr lang="en-US" b="1" dirty="0">
                <a:solidFill>
                  <a:srgbClr val="FF0000"/>
                </a:solidFill>
                <a:latin typeface="Arial" panose="020B0604020202020204" pitchFamily="34" charset="0"/>
                <a:cs typeface="Arial" panose="020B0604020202020204" pitchFamily="34" charset="0"/>
              </a:rPr>
              <a:t>KẾT THÚC CHƯƠNG 1</a:t>
            </a:r>
          </a:p>
        </p:txBody>
      </p:sp>
      <p:sp>
        <p:nvSpPr>
          <p:cNvPr id="4" name="Rectangle 3"/>
          <p:cNvSpPr/>
          <p:nvPr/>
        </p:nvSpPr>
        <p:spPr>
          <a:xfrm>
            <a:off x="486888" y="2967335"/>
            <a:ext cx="8110848" cy="646331"/>
          </a:xfrm>
          <a:prstGeom prst="rect">
            <a:avLst/>
          </a:prstGeom>
          <a:noFill/>
        </p:spPr>
        <p:txBody>
          <a:bodyPr wrap="square" lIns="91440" tIns="45720" rIns="91440" bIns="45720">
            <a:spAutoFit/>
          </a:bodyPr>
          <a:lstStyle/>
          <a:p>
            <a:pPr algn="ctr"/>
            <a:r>
              <a:rPr lang="en-US" sz="3600" b="0" cap="none" spc="0" dirty="0">
                <a:ln w="0"/>
                <a:effectLst>
                  <a:reflection blurRad="6350" stA="53000" endA="300" endPos="35500" dir="5400000" sy="-90000" algn="bl" rotWithShape="0"/>
                </a:effectLst>
              </a:rPr>
              <a:t>CÁM Ơ</a:t>
            </a:r>
            <a:r>
              <a:rPr lang="en-US" sz="3600" dirty="0">
                <a:ln w="0"/>
                <a:effectLst>
                  <a:reflection blurRad="6350" stA="53000" endA="300" endPos="35500" dir="5400000" sy="-90000" algn="bl" rotWithShape="0"/>
                </a:effectLst>
              </a:rPr>
              <a:t>N CÁC BẠN ĐÃ LẮNG NGHE</a:t>
            </a:r>
            <a:endParaRPr lang="en-US" sz="3600" b="0" cap="none" spc="0" dirty="0">
              <a:ln w="0"/>
              <a:effectLst>
                <a:reflection blurRad="6350" stA="53000" endA="300" endPos="35500" dir="5400000" sy="-90000" algn="bl" rotWithShape="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ounded Rectangle 47"/>
          <p:cNvSpPr>
            <a:spLocks noChangeArrowheads="1"/>
          </p:cNvSpPr>
          <p:nvPr/>
        </p:nvSpPr>
        <p:spPr bwMode="gray">
          <a:xfrm>
            <a:off x="152401" y="1471589"/>
            <a:ext cx="8704260" cy="4061634"/>
          </a:xfrm>
          <a:prstGeom prst="roundRect">
            <a:avLst>
              <a:gd name="adj" fmla="val 9584"/>
            </a:avLst>
          </a:prstGeom>
          <a:gradFill rotWithShape="1">
            <a:gsLst>
              <a:gs pos="0">
                <a:schemeClr val="accent6">
                  <a:lumMod val="20000"/>
                  <a:lumOff val="80000"/>
                </a:schemeClr>
              </a:gs>
              <a:gs pos="100000">
                <a:schemeClr val="bg1">
                  <a:alpha val="0"/>
                </a:schemeClr>
              </a:gs>
            </a:gsLst>
            <a:lin ang="5400000" scaled="1"/>
          </a:gradFill>
          <a:ln w="25400" algn="ctr">
            <a:gradFill>
              <a:gsLst>
                <a:gs pos="0">
                  <a:schemeClr val="accent6">
                    <a:lumMod val="75000"/>
                  </a:schemeClr>
                </a:gs>
                <a:gs pos="50000">
                  <a:schemeClr val="accent6">
                    <a:lumMod val="20000"/>
                    <a:lumOff val="80000"/>
                    <a:alpha val="35000"/>
                  </a:schemeClr>
                </a:gs>
                <a:gs pos="93000">
                  <a:schemeClr val="bg1">
                    <a:alpha val="0"/>
                  </a:schemeClr>
                </a:gs>
              </a:gsLst>
              <a:lin ang="5400000" scaled="0"/>
            </a:gradFill>
            <a:miter lim="800000"/>
          </a:ln>
          <a:effectLst/>
        </p:spPr>
        <p:txBody>
          <a:bodyPr wrap="none" anchor="ctr"/>
          <a:lstStyle/>
          <a:p>
            <a:endParaRPr lang="en-US" dirty="0">
              <a:solidFill>
                <a:srgbClr val="000000"/>
              </a:solidFill>
            </a:endParaRPr>
          </a:p>
        </p:txBody>
      </p:sp>
      <p:sp>
        <p:nvSpPr>
          <p:cNvPr id="49" name="Rounded Rectangle 48"/>
          <p:cNvSpPr/>
          <p:nvPr/>
        </p:nvSpPr>
        <p:spPr bwMode="gray">
          <a:xfrm>
            <a:off x="1485900" y="161951"/>
            <a:ext cx="6172200" cy="742950"/>
          </a:xfrm>
          <a:prstGeom prst="roundRect">
            <a:avLst/>
          </a:prstGeom>
          <a:noFill/>
          <a:ln>
            <a:noFill/>
          </a:ln>
          <a:effectLst>
            <a:outerShdw blurRad="50800" dist="38100" dir="5400000" algn="t"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NỘI DUNG CHƯƠNG 1</a:t>
            </a:r>
          </a:p>
        </p:txBody>
      </p:sp>
      <p:grpSp>
        <p:nvGrpSpPr>
          <p:cNvPr id="9" name="Group 8"/>
          <p:cNvGrpSpPr/>
          <p:nvPr/>
        </p:nvGrpSpPr>
        <p:grpSpPr>
          <a:xfrm>
            <a:off x="252993" y="3584726"/>
            <a:ext cx="8531645" cy="822960"/>
            <a:chOff x="252993" y="3584726"/>
            <a:chExt cx="8531645" cy="822960"/>
          </a:xfrm>
        </p:grpSpPr>
        <p:sp>
          <p:nvSpPr>
            <p:cNvPr id="59" name="AutoShape 15"/>
            <p:cNvSpPr>
              <a:spLocks noChangeArrowheads="1"/>
            </p:cNvSpPr>
            <p:nvPr/>
          </p:nvSpPr>
          <p:spPr bwMode="gray">
            <a:xfrm>
              <a:off x="252993" y="3584726"/>
              <a:ext cx="8510007" cy="822960"/>
            </a:xfrm>
            <a:prstGeom prst="roundRect">
              <a:avLst>
                <a:gd name="adj" fmla="val 23959"/>
              </a:avLst>
            </a:prstGeom>
            <a:gradFill>
              <a:gsLst>
                <a:gs pos="0">
                  <a:schemeClr val="accent4">
                    <a:tint val="98000"/>
                    <a:shade val="25000"/>
                    <a:satMod val="250000"/>
                  </a:schemeClr>
                </a:gs>
                <a:gs pos="50000">
                  <a:schemeClr val="accent4">
                    <a:tint val="86000"/>
                    <a:satMod val="115000"/>
                  </a:schemeClr>
                </a:gs>
                <a:gs pos="100000">
                  <a:schemeClr val="accent4">
                    <a:tint val="50000"/>
                    <a:satMod val="150000"/>
                  </a:schemeClr>
                </a:gs>
              </a:gsLst>
            </a:gradFill>
          </p:spPr>
          <p:style>
            <a:lnRef idx="0">
              <a:schemeClr val="accent4"/>
            </a:lnRef>
            <a:fillRef idx="3">
              <a:schemeClr val="accent4"/>
            </a:fillRef>
            <a:effectRef idx="3">
              <a:schemeClr val="accent4"/>
            </a:effectRef>
            <a:fontRef idx="minor">
              <a:schemeClr val="lt1"/>
            </a:fontRef>
          </p:style>
          <p:txBody>
            <a:bodyPr wrap="none" anchor="ctr"/>
            <a:lstStyle/>
            <a:p>
              <a:pPr algn="ctr"/>
              <a:endParaRPr lang="en-US">
                <a:solidFill>
                  <a:srgbClr val="FFFFFF"/>
                </a:solidFill>
              </a:endParaRPr>
            </a:p>
          </p:txBody>
        </p:sp>
        <p:sp>
          <p:nvSpPr>
            <p:cNvPr id="60" name="Text Box 17"/>
            <p:cNvSpPr txBox="1">
              <a:spLocks noChangeArrowheads="1"/>
            </p:cNvSpPr>
            <p:nvPr/>
          </p:nvSpPr>
          <p:spPr bwMode="gray">
            <a:xfrm>
              <a:off x="252994" y="3751617"/>
              <a:ext cx="8531644" cy="523220"/>
            </a:xfrm>
            <a:prstGeom prst="rect">
              <a:avLst/>
            </a:prstGeom>
            <a:noFill/>
            <a:ln w="9525">
              <a:noFill/>
              <a:miter lim="800000"/>
            </a:ln>
            <a:effectLst/>
          </p:spPr>
          <p:txBody>
            <a:bodyPr wrap="square">
              <a:spAutoFit/>
            </a:bodyPr>
            <a:lstStyle/>
            <a:p>
              <a:pPr algn="just">
                <a:spcBef>
                  <a:spcPct val="50000"/>
                </a:spcBef>
                <a:buClr>
                  <a:srgbClr val="000000"/>
                </a:buClr>
              </a:pPr>
              <a:r>
                <a:rPr lang="en-US" sz="2800" b="1" dirty="0">
                  <a:solidFill>
                    <a:srgbClr val="000000"/>
                  </a:solidFill>
                </a:rPr>
                <a:t>2. </a:t>
              </a:r>
              <a:r>
                <a:rPr lang="en-US" sz="2800" b="1" dirty="0" err="1">
                  <a:solidFill>
                    <a:srgbClr val="000000"/>
                  </a:solidFill>
                </a:rPr>
                <a:t>Các</a:t>
              </a:r>
              <a:r>
                <a:rPr lang="en-US" sz="2800" b="1" dirty="0">
                  <a:solidFill>
                    <a:srgbClr val="000000"/>
                  </a:solidFill>
                </a:rPr>
                <a:t> </a:t>
              </a:r>
              <a:r>
                <a:rPr lang="en-US" sz="2800" b="1" dirty="0" err="1">
                  <a:solidFill>
                    <a:srgbClr val="000000"/>
                  </a:solidFill>
                </a:rPr>
                <a:t>giai</a:t>
              </a:r>
              <a:r>
                <a:rPr lang="en-US" sz="2800" b="1" dirty="0">
                  <a:solidFill>
                    <a:srgbClr val="000000"/>
                  </a:solidFill>
                </a:rPr>
                <a:t> </a:t>
              </a:r>
              <a:r>
                <a:rPr lang="en-US" sz="2800" b="1" dirty="0" err="1">
                  <a:solidFill>
                    <a:srgbClr val="000000"/>
                  </a:solidFill>
                </a:rPr>
                <a:t>đoạn</a:t>
              </a:r>
              <a:r>
                <a:rPr lang="en-US" sz="2800" b="1" dirty="0">
                  <a:solidFill>
                    <a:srgbClr val="000000"/>
                  </a:solidFill>
                </a:rPr>
                <a:t> </a:t>
              </a:r>
              <a:r>
                <a:rPr lang="en-US" sz="2800" b="1" dirty="0" err="1">
                  <a:solidFill>
                    <a:srgbClr val="000000"/>
                  </a:solidFill>
                </a:rPr>
                <a:t>phát</a:t>
              </a:r>
              <a:r>
                <a:rPr lang="en-US" sz="2800" b="1" dirty="0">
                  <a:solidFill>
                    <a:srgbClr val="000000"/>
                  </a:solidFill>
                </a:rPr>
                <a:t> </a:t>
              </a:r>
              <a:r>
                <a:rPr lang="en-US" sz="2800" b="1" dirty="0" err="1">
                  <a:solidFill>
                    <a:srgbClr val="000000"/>
                  </a:solidFill>
                </a:rPr>
                <a:t>triển</a:t>
              </a:r>
              <a:r>
                <a:rPr lang="en-US" sz="2800" b="1" dirty="0">
                  <a:solidFill>
                    <a:srgbClr val="000000"/>
                  </a:solidFill>
                </a:rPr>
                <a:t> </a:t>
              </a:r>
              <a:r>
                <a:rPr lang="en-US" sz="2800" b="1" dirty="0" err="1">
                  <a:solidFill>
                    <a:srgbClr val="000000"/>
                  </a:solidFill>
                </a:rPr>
                <a:t>của</a:t>
              </a:r>
              <a:r>
                <a:rPr lang="en-US" sz="2800" b="1" dirty="0">
                  <a:solidFill>
                    <a:srgbClr val="000000"/>
                  </a:solidFill>
                </a:rPr>
                <a:t> CNXHKH</a:t>
              </a:r>
            </a:p>
          </p:txBody>
        </p:sp>
      </p:grpSp>
      <p:grpSp>
        <p:nvGrpSpPr>
          <p:cNvPr id="10" name="Group 9"/>
          <p:cNvGrpSpPr/>
          <p:nvPr/>
        </p:nvGrpSpPr>
        <p:grpSpPr>
          <a:xfrm>
            <a:off x="252993" y="2228839"/>
            <a:ext cx="8528105" cy="822960"/>
            <a:chOff x="252993" y="2228839"/>
            <a:chExt cx="8528105" cy="822960"/>
          </a:xfrm>
        </p:grpSpPr>
        <p:sp>
          <p:nvSpPr>
            <p:cNvPr id="51" name="AutoShape 5"/>
            <p:cNvSpPr>
              <a:spLocks noChangeArrowheads="1"/>
            </p:cNvSpPr>
            <p:nvPr/>
          </p:nvSpPr>
          <p:spPr bwMode="gray">
            <a:xfrm>
              <a:off x="252993" y="2228839"/>
              <a:ext cx="8510007" cy="822960"/>
            </a:xfrm>
            <a:prstGeom prst="roundRect">
              <a:avLst>
                <a:gd name="adj" fmla="val 28125"/>
              </a:avLst>
            </a:prstGeom>
            <a:gradFill>
              <a:gsLst>
                <a:gs pos="0">
                  <a:schemeClr val="accent6">
                    <a:tint val="98000"/>
                    <a:shade val="25000"/>
                    <a:satMod val="250000"/>
                  </a:schemeClr>
                </a:gs>
                <a:gs pos="50000">
                  <a:schemeClr val="accent6">
                    <a:tint val="86000"/>
                    <a:satMod val="115000"/>
                  </a:schemeClr>
                </a:gs>
                <a:gs pos="100000">
                  <a:schemeClr val="accent6">
                    <a:tint val="50000"/>
                    <a:satMod val="150000"/>
                  </a:schemeClr>
                </a:gs>
              </a:gsLst>
            </a:gradFill>
          </p:spPr>
          <p:style>
            <a:lnRef idx="0">
              <a:schemeClr val="accent6"/>
            </a:lnRef>
            <a:fillRef idx="3">
              <a:schemeClr val="accent6"/>
            </a:fillRef>
            <a:effectRef idx="3">
              <a:schemeClr val="accent6"/>
            </a:effectRef>
            <a:fontRef idx="minor">
              <a:schemeClr val="lt1"/>
            </a:fontRef>
          </p:style>
          <p:txBody>
            <a:bodyPr wrap="none" anchor="ctr"/>
            <a:lstStyle/>
            <a:p>
              <a:pPr algn="ctr"/>
              <a:endParaRPr lang="en-US">
                <a:solidFill>
                  <a:srgbClr val="FFFFFF"/>
                </a:solidFill>
              </a:endParaRPr>
            </a:p>
          </p:txBody>
        </p:sp>
        <p:sp>
          <p:nvSpPr>
            <p:cNvPr id="52" name="Text Box 7"/>
            <p:cNvSpPr txBox="1">
              <a:spLocks noChangeArrowheads="1"/>
            </p:cNvSpPr>
            <p:nvPr/>
          </p:nvSpPr>
          <p:spPr bwMode="gray">
            <a:xfrm>
              <a:off x="252994" y="2393313"/>
              <a:ext cx="8528104" cy="523220"/>
            </a:xfrm>
            <a:prstGeom prst="rect">
              <a:avLst/>
            </a:prstGeom>
            <a:noFill/>
            <a:ln w="9525">
              <a:noFill/>
              <a:miter lim="800000"/>
            </a:ln>
            <a:effectLst/>
          </p:spPr>
          <p:txBody>
            <a:bodyPr wrap="square">
              <a:spAutoFit/>
            </a:bodyPr>
            <a:lstStyle/>
            <a:p>
              <a:pPr algn="just">
                <a:spcBef>
                  <a:spcPct val="50000"/>
                </a:spcBef>
                <a:buClr>
                  <a:srgbClr val="000000"/>
                </a:buClr>
              </a:pPr>
              <a:r>
                <a:rPr lang="nl-NL" sz="2800" b="1" dirty="0"/>
                <a:t>1. </a:t>
              </a:r>
              <a:r>
                <a:rPr lang="nl-NL" sz="2800" b="1" dirty="0" err="1"/>
                <a:t>Sự</a:t>
              </a:r>
              <a:r>
                <a:rPr lang="nl-NL" sz="2800" b="1" dirty="0"/>
                <a:t> ra </a:t>
              </a:r>
              <a:r>
                <a:rPr lang="nl-NL" sz="2800" b="1" dirty="0" err="1"/>
                <a:t>đời</a:t>
              </a:r>
              <a:r>
                <a:rPr lang="nl-NL" sz="2800" b="1" dirty="0"/>
                <a:t> </a:t>
              </a:r>
              <a:r>
                <a:rPr lang="nl-NL" sz="2800" b="1" dirty="0" err="1"/>
                <a:t>của</a:t>
              </a:r>
              <a:r>
                <a:rPr lang="nl-NL" sz="2800" b="1" dirty="0"/>
                <a:t> </a:t>
              </a:r>
              <a:r>
                <a:rPr lang="nl-NL" sz="2800" b="1" dirty="0" err="1"/>
                <a:t>chủ</a:t>
              </a:r>
              <a:r>
                <a:rPr lang="nl-NL" sz="2800" b="1" dirty="0"/>
                <a:t> </a:t>
              </a:r>
              <a:r>
                <a:rPr lang="nl-NL" sz="2800" b="1" dirty="0" err="1"/>
                <a:t>nghĩa</a:t>
              </a:r>
              <a:r>
                <a:rPr lang="nl-NL" sz="2800" b="1" dirty="0"/>
                <a:t> </a:t>
              </a:r>
              <a:r>
                <a:rPr lang="nl-NL" sz="2800" b="1" dirty="0" err="1"/>
                <a:t>xã</a:t>
              </a:r>
              <a:r>
                <a:rPr lang="nl-NL" sz="2800" b="1" dirty="0"/>
                <a:t> </a:t>
              </a:r>
              <a:r>
                <a:rPr lang="nl-NL" sz="2800" b="1" dirty="0" err="1"/>
                <a:t>hội</a:t>
              </a:r>
              <a:r>
                <a:rPr lang="nl-NL" sz="2800" b="1" dirty="0"/>
                <a:t> </a:t>
              </a:r>
              <a:r>
                <a:rPr lang="nl-NL" sz="2800" b="1" dirty="0" err="1"/>
                <a:t>khoa</a:t>
              </a:r>
              <a:r>
                <a:rPr lang="nl-NL" sz="2800" b="1" dirty="0"/>
                <a:t> </a:t>
              </a:r>
              <a:r>
                <a:rPr lang="nl-NL" sz="2800" b="1" dirty="0" err="1"/>
                <a:t>học</a:t>
              </a:r>
              <a:endParaRPr lang="en-US" sz="2800" b="1" dirty="0">
                <a:solidFill>
                  <a:srgbClr val="000000"/>
                </a:solidFill>
              </a:endParaRPr>
            </a:p>
          </p:txBody>
        </p:sp>
      </p:grpSp>
      <p:grpSp>
        <p:nvGrpSpPr>
          <p:cNvPr id="8" name="Group 7"/>
          <p:cNvGrpSpPr/>
          <p:nvPr/>
        </p:nvGrpSpPr>
        <p:grpSpPr>
          <a:xfrm>
            <a:off x="252993" y="4853764"/>
            <a:ext cx="8510007" cy="954107"/>
            <a:chOff x="252993" y="4622724"/>
            <a:chExt cx="8510007" cy="954107"/>
          </a:xfrm>
        </p:grpSpPr>
        <p:sp>
          <p:nvSpPr>
            <p:cNvPr id="99" name="AutoShape 25"/>
            <p:cNvSpPr>
              <a:spLocks noChangeArrowheads="1"/>
            </p:cNvSpPr>
            <p:nvPr/>
          </p:nvSpPr>
          <p:spPr bwMode="gray">
            <a:xfrm>
              <a:off x="252993" y="4710263"/>
              <a:ext cx="8510007" cy="822960"/>
            </a:xfrm>
            <a:prstGeom prst="roundRect">
              <a:avLst>
                <a:gd name="adj" fmla="val 21875"/>
              </a:avLst>
            </a:prstGeom>
            <a:gradFill>
              <a:gsLst>
                <a:gs pos="0">
                  <a:schemeClr val="accent2">
                    <a:tint val="98000"/>
                    <a:shade val="25000"/>
                    <a:satMod val="250000"/>
                  </a:schemeClr>
                </a:gs>
                <a:gs pos="50000">
                  <a:schemeClr val="accent2">
                    <a:tint val="86000"/>
                    <a:satMod val="115000"/>
                  </a:schemeClr>
                </a:gs>
                <a:gs pos="100000">
                  <a:schemeClr val="accent2">
                    <a:tint val="50000"/>
                    <a:satMod val="150000"/>
                  </a:schemeClr>
                </a:gs>
              </a:gsLst>
            </a:gradFill>
          </p:spPr>
          <p:style>
            <a:lnRef idx="0">
              <a:schemeClr val="accent2"/>
            </a:lnRef>
            <a:fillRef idx="3">
              <a:schemeClr val="accent2"/>
            </a:fillRef>
            <a:effectRef idx="3">
              <a:schemeClr val="accent2"/>
            </a:effectRef>
            <a:fontRef idx="minor">
              <a:schemeClr val="lt1"/>
            </a:fontRef>
          </p:style>
          <p:txBody>
            <a:bodyPr wrap="none" anchor="ctr"/>
            <a:lstStyle/>
            <a:p>
              <a:pPr algn="ctr"/>
              <a:endParaRPr lang="en-US">
                <a:solidFill>
                  <a:srgbClr val="FFFFFF"/>
                </a:solidFill>
              </a:endParaRPr>
            </a:p>
          </p:txBody>
        </p:sp>
        <p:sp>
          <p:nvSpPr>
            <p:cNvPr id="100" name="Text Box 27"/>
            <p:cNvSpPr txBox="1">
              <a:spLocks noChangeArrowheads="1"/>
            </p:cNvSpPr>
            <p:nvPr/>
          </p:nvSpPr>
          <p:spPr bwMode="gray">
            <a:xfrm>
              <a:off x="252993" y="4622724"/>
              <a:ext cx="8510007" cy="954107"/>
            </a:xfrm>
            <a:prstGeom prst="rect">
              <a:avLst/>
            </a:prstGeom>
            <a:noFill/>
            <a:ln w="9525">
              <a:noFill/>
              <a:miter lim="800000"/>
            </a:ln>
            <a:effectLst/>
          </p:spPr>
          <p:txBody>
            <a:bodyPr wrap="square">
              <a:spAutoFit/>
            </a:bodyPr>
            <a:lstStyle/>
            <a:p>
              <a:pPr algn="just">
                <a:spcBef>
                  <a:spcPct val="50000"/>
                </a:spcBef>
                <a:buClr>
                  <a:srgbClr val="000000"/>
                </a:buClr>
              </a:pPr>
              <a:r>
                <a:rPr lang="en-US" sz="2800" b="1" dirty="0">
                  <a:solidFill>
                    <a:srgbClr val="000000"/>
                  </a:solidFill>
                </a:rPr>
                <a:t>3. </a:t>
              </a:r>
              <a:r>
                <a:rPr lang="en-US" sz="2800" b="1" dirty="0" err="1">
                  <a:solidFill>
                    <a:srgbClr val="000000"/>
                  </a:solidFill>
                </a:rPr>
                <a:t>Đối</a:t>
              </a:r>
              <a:r>
                <a:rPr lang="en-US" sz="2800" b="1" dirty="0">
                  <a:solidFill>
                    <a:srgbClr val="000000"/>
                  </a:solidFill>
                </a:rPr>
                <a:t> </a:t>
              </a:r>
              <a:r>
                <a:rPr lang="en-US" sz="2800" b="1" dirty="0" err="1">
                  <a:solidFill>
                    <a:srgbClr val="000000"/>
                  </a:solidFill>
                </a:rPr>
                <a:t>tượng</a:t>
              </a:r>
              <a:r>
                <a:rPr lang="en-US" sz="2800" b="1" dirty="0">
                  <a:solidFill>
                    <a:srgbClr val="000000"/>
                  </a:solidFill>
                </a:rPr>
                <a:t>, </a:t>
              </a:r>
              <a:r>
                <a:rPr lang="en-US" sz="2800" b="1" dirty="0" err="1">
                  <a:solidFill>
                    <a:srgbClr val="000000"/>
                  </a:solidFill>
                </a:rPr>
                <a:t>phương</a:t>
              </a:r>
              <a:r>
                <a:rPr lang="en-US" sz="2800" b="1" dirty="0">
                  <a:solidFill>
                    <a:srgbClr val="000000"/>
                  </a:solidFill>
                </a:rPr>
                <a:t> </a:t>
              </a:r>
              <a:r>
                <a:rPr lang="en-US" sz="2800" b="1" dirty="0" err="1">
                  <a:solidFill>
                    <a:srgbClr val="000000"/>
                  </a:solidFill>
                </a:rPr>
                <a:t>pháp</a:t>
              </a:r>
              <a:r>
                <a:rPr lang="en-US" sz="2800" b="1" dirty="0">
                  <a:solidFill>
                    <a:srgbClr val="000000"/>
                  </a:solidFill>
                </a:rPr>
                <a:t> </a:t>
              </a:r>
              <a:r>
                <a:rPr lang="en-US" sz="2800" b="1" dirty="0" err="1">
                  <a:solidFill>
                    <a:srgbClr val="000000"/>
                  </a:solidFill>
                </a:rPr>
                <a:t>và</a:t>
              </a:r>
              <a:r>
                <a:rPr lang="en-US" sz="2800" b="1" dirty="0">
                  <a:solidFill>
                    <a:srgbClr val="000000"/>
                  </a:solidFill>
                </a:rPr>
                <a:t> </a:t>
              </a:r>
              <a:r>
                <a:rPr lang="en-US" sz="2800" b="1" dirty="0" err="1">
                  <a:solidFill>
                    <a:srgbClr val="000000"/>
                  </a:solidFill>
                </a:rPr>
                <a:t>ý</a:t>
              </a:r>
              <a:r>
                <a:rPr lang="en-US" sz="2800" b="1" dirty="0">
                  <a:solidFill>
                    <a:srgbClr val="000000"/>
                  </a:solidFill>
                </a:rPr>
                <a:t> </a:t>
              </a:r>
              <a:r>
                <a:rPr lang="en-US" sz="2800" b="1" dirty="0" err="1">
                  <a:solidFill>
                    <a:srgbClr val="000000"/>
                  </a:solidFill>
                </a:rPr>
                <a:t>nghĩa</a:t>
              </a:r>
              <a:r>
                <a:rPr lang="en-US" sz="2800" b="1" dirty="0">
                  <a:solidFill>
                    <a:srgbClr val="000000"/>
                  </a:solidFill>
                </a:rPr>
                <a:t> </a:t>
              </a:r>
              <a:r>
                <a:rPr lang="en-US" sz="2800" b="1" dirty="0" err="1">
                  <a:solidFill>
                    <a:srgbClr val="000000"/>
                  </a:solidFill>
                </a:rPr>
                <a:t>của</a:t>
              </a:r>
              <a:r>
                <a:rPr lang="en-US" sz="2800" b="1" dirty="0">
                  <a:solidFill>
                    <a:srgbClr val="000000"/>
                  </a:solidFill>
                </a:rPr>
                <a:t> </a:t>
              </a:r>
              <a:r>
                <a:rPr lang="en-US" sz="2800" b="1" dirty="0" err="1">
                  <a:solidFill>
                    <a:srgbClr val="000000"/>
                  </a:solidFill>
                </a:rPr>
                <a:t>việc</a:t>
              </a:r>
              <a:r>
                <a:rPr lang="en-US" sz="2800" b="1" dirty="0">
                  <a:solidFill>
                    <a:srgbClr val="000000"/>
                  </a:solidFill>
                </a:rPr>
                <a:t> </a:t>
              </a:r>
              <a:r>
                <a:rPr lang="en-US" sz="2800" b="1" dirty="0" err="1">
                  <a:solidFill>
                    <a:srgbClr val="000000"/>
                  </a:solidFill>
                </a:rPr>
                <a:t>nghiên</a:t>
              </a:r>
              <a:r>
                <a:rPr lang="en-US" sz="2800" b="1" dirty="0">
                  <a:solidFill>
                    <a:srgbClr val="000000"/>
                  </a:solidFill>
                </a:rPr>
                <a:t> </a:t>
              </a:r>
              <a:r>
                <a:rPr lang="en-US" sz="2800" b="1" dirty="0" err="1">
                  <a:solidFill>
                    <a:srgbClr val="000000"/>
                  </a:solidFill>
                </a:rPr>
                <a:t>cứu</a:t>
              </a:r>
              <a:r>
                <a:rPr lang="en-US" sz="2800" b="1" dirty="0">
                  <a:solidFill>
                    <a:srgbClr val="000000"/>
                  </a:solidFill>
                </a:rPr>
                <a:t> CNXHKH</a:t>
              </a:r>
            </a:p>
          </p:txBody>
        </p:sp>
      </p:grpSp>
      <p:sp>
        <p:nvSpPr>
          <p:cNvPr id="13" name="object 4"/>
          <p:cNvSpPr>
            <a:spLocks noChangeArrowheads="1"/>
          </p:cNvSpPr>
          <p:nvPr/>
        </p:nvSpPr>
        <p:spPr bwMode="auto">
          <a:xfrm>
            <a:off x="76199" y="0"/>
            <a:ext cx="1020675"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2244436" y="140757"/>
            <a:ext cx="4952011" cy="753355"/>
          </a:xfrm>
        </p:spPr>
        <p:txBody>
          <a:bodyPr>
            <a:noAutofit/>
          </a:bodyPr>
          <a:lstStyle/>
          <a:p>
            <a:pPr algn="ctr"/>
            <a:r>
              <a:rPr lang="vi-VN" sz="2600" dirty="0">
                <a:solidFill>
                  <a:srgbClr val="FF0000"/>
                </a:solidFill>
                <a:effectLst>
                  <a:outerShdw blurRad="38100" dist="38100" dir="2700000" algn="tl">
                    <a:srgbClr val="000000">
                      <a:alpha val="43137"/>
                    </a:srgbClr>
                  </a:outerShdw>
                </a:effectLst>
                <a:latin typeface="+mn-lt"/>
              </a:rPr>
              <a:t>1. Sự ra đời của chủ nghĩa xã hội khoa học</a:t>
            </a:r>
          </a:p>
        </p:txBody>
      </p:sp>
      <p:pic>
        <p:nvPicPr>
          <p:cNvPr id="10" name="Picture 28" desc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23" y="1568842"/>
            <a:ext cx="3225800" cy="2152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4283764" y="2673481"/>
            <a:ext cx="4093759" cy="1947554"/>
            <a:chOff x="4283764" y="2673481"/>
            <a:chExt cx="4093759" cy="1947554"/>
          </a:xfrm>
        </p:grpSpPr>
        <p:sp>
          <p:nvSpPr>
            <p:cNvPr id="12" name="Cloud Callout 11"/>
            <p:cNvSpPr/>
            <p:nvPr/>
          </p:nvSpPr>
          <p:spPr>
            <a:xfrm>
              <a:off x="4283764" y="2673481"/>
              <a:ext cx="4093759" cy="1947554"/>
            </a:xfrm>
            <a:prstGeom prst="cloudCallout">
              <a:avLst>
                <a:gd name="adj1" fmla="val -71888"/>
                <a:gd name="adj2" fmla="val -3445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6" name="TextBox 5"/>
            <p:cNvSpPr txBox="1"/>
            <p:nvPr/>
          </p:nvSpPr>
          <p:spPr>
            <a:xfrm>
              <a:off x="4932065" y="2954760"/>
              <a:ext cx="2797156" cy="1384995"/>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dirty="0"/>
                <a:t>Chủ nghĩa </a:t>
              </a:r>
            </a:p>
            <a:p>
              <a:pPr algn="ctr"/>
              <a:r>
                <a:rPr lang="en-US" sz="2800" dirty="0"/>
                <a:t>xã hội khoa học</a:t>
              </a:r>
            </a:p>
            <a:p>
              <a:pPr algn="ctr"/>
              <a:r>
                <a:rPr lang="en-US" sz="2800" dirty="0" err="1"/>
                <a:t>là</a:t>
              </a:r>
              <a:r>
                <a:rPr lang="en-US" sz="2800" dirty="0"/>
                <a:t> </a:t>
              </a:r>
              <a:r>
                <a:rPr lang="en-US" sz="2800" dirty="0" err="1"/>
                <a:t>gì</a:t>
              </a:r>
              <a:r>
                <a:rPr lang="en-US" sz="2800" dirty="0"/>
                <a:t>?</a:t>
              </a:r>
            </a:p>
          </p:txBody>
        </p:sp>
      </p:grpSp>
      <p:sp>
        <p:nvSpPr>
          <p:cNvPr id="7" name="object 4"/>
          <p:cNvSpPr>
            <a:spLocks noChangeArrowheads="1"/>
          </p:cNvSpPr>
          <p:nvPr/>
        </p:nvSpPr>
        <p:spPr bwMode="auto">
          <a:xfrm>
            <a:off x="76199" y="0"/>
            <a:ext cx="1151710" cy="13563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Group 20"/>
          <p:cNvGrpSpPr/>
          <p:nvPr/>
        </p:nvGrpSpPr>
        <p:grpSpPr>
          <a:xfrm>
            <a:off x="1646767" y="1805277"/>
            <a:ext cx="575085" cy="1023687"/>
            <a:chOff x="4548724" y="3757227"/>
            <a:chExt cx="575085" cy="1023687"/>
          </a:xfrm>
        </p:grpSpPr>
        <p:sp>
          <p:nvSpPr>
            <p:cNvPr id="22" name="Straight Connector 5"/>
            <p:cNvSpPr/>
            <p:nvPr/>
          </p:nvSpPr>
          <p:spPr>
            <a:xfrm rot="17874651">
              <a:off x="4283211" y="4429316"/>
              <a:ext cx="617111" cy="86086"/>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23" name="Group 22"/>
            <p:cNvGrpSpPr/>
            <p:nvPr/>
          </p:nvGrpSpPr>
          <p:grpSpPr>
            <a:xfrm>
              <a:off x="4666609" y="3757227"/>
              <a:ext cx="457200" cy="457200"/>
              <a:chOff x="2310238" y="64"/>
              <a:chExt cx="1171575" cy="1171575"/>
            </a:xfrm>
          </p:grpSpPr>
          <p:sp>
            <p:nvSpPr>
              <p:cNvPr id="24" name="Oval 23"/>
              <p:cNvSpPr/>
              <p:nvPr/>
            </p:nvSpPr>
            <p:spPr>
              <a:xfrm>
                <a:off x="2310238" y="64"/>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25"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grpSp>
        <p:nvGrpSpPr>
          <p:cNvPr id="31" name="Group 30"/>
          <p:cNvGrpSpPr/>
          <p:nvPr/>
        </p:nvGrpSpPr>
        <p:grpSpPr>
          <a:xfrm>
            <a:off x="143293" y="2480135"/>
            <a:ext cx="2068957" cy="1920240"/>
            <a:chOff x="6373352" y="2729297"/>
            <a:chExt cx="2758610" cy="2560320"/>
          </a:xfrm>
        </p:grpSpPr>
        <p:sp>
          <p:nvSpPr>
            <p:cNvPr id="32" name="Oval 31"/>
            <p:cNvSpPr/>
            <p:nvPr/>
          </p:nvSpPr>
          <p:spPr>
            <a:xfrm>
              <a:off x="6449347" y="2729297"/>
              <a:ext cx="256032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sp>
        <p:sp>
          <p:nvSpPr>
            <p:cNvPr id="34" name="Oval 33"/>
            <p:cNvSpPr/>
            <p:nvPr/>
          </p:nvSpPr>
          <p:spPr>
            <a:xfrm>
              <a:off x="6547518" y="2811325"/>
              <a:ext cx="237744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sp>
        <p:sp>
          <p:nvSpPr>
            <p:cNvPr id="35" name="TextBox 34"/>
            <p:cNvSpPr txBox="1"/>
            <p:nvPr/>
          </p:nvSpPr>
          <p:spPr>
            <a:xfrm>
              <a:off x="6373352" y="3189253"/>
              <a:ext cx="2758610" cy="1846660"/>
            </a:xfrm>
            <a:prstGeom prst="rect">
              <a:avLst/>
            </a:prstGeom>
            <a:noFill/>
          </p:spPr>
          <p:txBody>
            <a:bodyPr wrap="square" rtlCol="0">
              <a:spAutoFit/>
            </a:bodyPr>
            <a:lstStyle/>
            <a:p>
              <a:pPr algn="ct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Chủ</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nghĩa</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xã</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hội</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khoa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học</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sp>
        <p:nvSpPr>
          <p:cNvPr id="36" name="TextBox 35"/>
          <p:cNvSpPr txBox="1"/>
          <p:nvPr/>
        </p:nvSpPr>
        <p:spPr>
          <a:xfrm>
            <a:off x="2106418" y="1712890"/>
            <a:ext cx="6799353" cy="1384995"/>
          </a:xfrm>
          <a:prstGeom prst="rect">
            <a:avLst/>
          </a:prstGeom>
          <a:noFill/>
        </p:spPr>
        <p:txBody>
          <a:bodyPr wrap="square" rtlCol="0">
            <a:spAutoFit/>
          </a:bodyPr>
          <a:lstStyle/>
          <a:p>
            <a:pPr algn="just"/>
            <a:r>
              <a:rPr lang="vi-VN" sz="2800" b="1" kern="0" dirty="0">
                <a:solidFill>
                  <a:srgbClr val="000000"/>
                </a:solidFill>
              </a:rPr>
              <a:t>Theo nghĩa rộng:</a:t>
            </a:r>
            <a:r>
              <a:rPr lang="vi-VN" sz="2800" kern="0" dirty="0">
                <a:solidFill>
                  <a:srgbClr val="000000"/>
                </a:solidFill>
              </a:rPr>
              <a:t> Chủ nghĩa xã hội khoa học tức là chủ nghĩa Mác hoặc chủ nghĩa Mác chính là chủ nghĩa xã hội khoa học. </a:t>
            </a:r>
          </a:p>
        </p:txBody>
      </p:sp>
      <p:sp>
        <p:nvSpPr>
          <p:cNvPr id="37" name="TextBox 36"/>
          <p:cNvSpPr txBox="1"/>
          <p:nvPr/>
        </p:nvSpPr>
        <p:spPr>
          <a:xfrm>
            <a:off x="2207099" y="4368890"/>
            <a:ext cx="6479700" cy="1384995"/>
          </a:xfrm>
          <a:prstGeom prst="rect">
            <a:avLst/>
          </a:prstGeom>
          <a:noFill/>
        </p:spPr>
        <p:txBody>
          <a:bodyPr wrap="square" rtlCol="0">
            <a:spAutoFit/>
          </a:bodyPr>
          <a:lstStyle/>
          <a:p>
            <a:pPr indent="11430" algn="just"/>
            <a:r>
              <a:rPr lang="en-US" sz="2800" b="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Theo </a:t>
            </a:r>
            <a:r>
              <a:rPr lang="en-US" sz="2800" b="1"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2800" b="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b="1"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hẹp</a:t>
            </a:r>
            <a:r>
              <a:rPr lang="en-US" sz="2800" b="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chủ</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xã</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hội</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khoa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học</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là</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một</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trong</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ba</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bộ</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phận</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hợp</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thành</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chủ</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Mác</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kern="0" dirty="0" err="1">
                <a:solidFill>
                  <a:srgbClr val="000000"/>
                </a:solidFill>
                <a:latin typeface="Arial" panose="020B0604020202020204" pitchFamily="34" charset="0"/>
                <a:ea typeface="Times New Roman" panose="02020603050405020304" pitchFamily="18" charset="0"/>
                <a:cs typeface="Arial" panose="020B0604020202020204" pitchFamily="34" charset="0"/>
              </a:rPr>
              <a:t>Lênin</a:t>
            </a:r>
            <a:r>
              <a:rPr lang="en-US"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vi-VN" sz="2800" kern="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grpSp>
        <p:nvGrpSpPr>
          <p:cNvPr id="45" name="Group 44"/>
          <p:cNvGrpSpPr/>
          <p:nvPr/>
        </p:nvGrpSpPr>
        <p:grpSpPr>
          <a:xfrm rot="390384">
            <a:off x="1279376" y="4377170"/>
            <a:ext cx="1146064" cy="1277229"/>
            <a:chOff x="3910790" y="2870243"/>
            <a:chExt cx="1146064" cy="1277229"/>
          </a:xfrm>
        </p:grpSpPr>
        <p:sp>
          <p:nvSpPr>
            <p:cNvPr id="46" name="Straight Connector 5"/>
            <p:cNvSpPr/>
            <p:nvPr/>
          </p:nvSpPr>
          <p:spPr>
            <a:xfrm rot="987754">
              <a:off x="3910790" y="2975835"/>
              <a:ext cx="617111" cy="57656"/>
            </a:xfrm>
            <a:custGeom>
              <a:avLst/>
              <a:gdLst/>
              <a:ahLst/>
              <a:cxnLst/>
              <a:rect l="0" t="0" r="0" b="0"/>
              <a:pathLst>
                <a:path>
                  <a:moveTo>
                    <a:pt x="0" y="28828"/>
                  </a:moveTo>
                  <a:lnTo>
                    <a:pt x="617111" y="28828"/>
                  </a:lnTo>
                </a:path>
              </a:pathLst>
            </a:custGeom>
            <a:noFill/>
            <a:ln w="25400" cap="flat" cmpd="sng" algn="ctr">
              <a:solidFill>
                <a:schemeClr val="tx2">
                  <a:lumMod val="40000"/>
                  <a:lumOff val="60000"/>
                </a:schemeClr>
              </a:solidFill>
              <a:prstDash val="solid"/>
            </a:ln>
            <a:effectLst/>
          </p:spPr>
        </p:sp>
        <p:grpSp>
          <p:nvGrpSpPr>
            <p:cNvPr id="47" name="Group 46"/>
            <p:cNvGrpSpPr/>
            <p:nvPr/>
          </p:nvGrpSpPr>
          <p:grpSpPr>
            <a:xfrm>
              <a:off x="4374463" y="2870243"/>
              <a:ext cx="682391" cy="1277229"/>
              <a:chOff x="1561614" y="-2272833"/>
              <a:chExt cx="1748626" cy="3272899"/>
            </a:xfrm>
          </p:grpSpPr>
          <p:sp>
            <p:nvSpPr>
              <p:cNvPr id="48" name="Oval 47"/>
              <p:cNvSpPr/>
              <p:nvPr/>
            </p:nvSpPr>
            <p:spPr>
              <a:xfrm>
                <a:off x="1561614" y="-2272833"/>
                <a:ext cx="1171575" cy="1171575"/>
              </a:xfrm>
              <a:prstGeom prst="ellipse">
                <a:avLst/>
              </a:prstGeom>
              <a:solidFill>
                <a:schemeClr val="tx2">
                  <a:lumMod val="60000"/>
                  <a:lumOff val="40000"/>
                </a:schemeClr>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49"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sp>
        <p:nvSpPr>
          <p:cNvPr id="26" name="Title 1"/>
          <p:cNvSpPr txBox="1"/>
          <p:nvPr/>
        </p:nvSpPr>
        <p:spPr>
          <a:xfrm>
            <a:off x="2244436" y="140757"/>
            <a:ext cx="4952011" cy="75335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vi-VN" sz="2600">
                <a:solidFill>
                  <a:srgbClr val="FF0000"/>
                </a:solidFill>
                <a:effectLst>
                  <a:outerShdw blurRad="38100" dist="38100" dir="2700000" algn="tl">
                    <a:srgbClr val="000000">
                      <a:alpha val="43137"/>
                    </a:srgbClr>
                  </a:outerShdw>
                </a:effectLst>
                <a:latin typeface="+mn-lt"/>
              </a:rPr>
              <a:t>1. Sự ra đời của chủ nghĩa xã hội khoa học</a:t>
            </a:r>
            <a:endParaRPr lang="vi-VN" sz="2600" dirty="0">
              <a:solidFill>
                <a:srgbClr val="FF0000"/>
              </a:solidFill>
              <a:effectLst>
                <a:outerShdw blurRad="38100" dist="38100" dir="2700000" algn="tl">
                  <a:srgbClr val="000000">
                    <a:alpha val="43137"/>
                  </a:srgbClr>
                </a:outerShdw>
              </a:effectLst>
              <a:latin typeface="+mn-lt"/>
            </a:endParaRPr>
          </a:p>
        </p:txBody>
      </p:sp>
      <p:sp>
        <p:nvSpPr>
          <p:cNvPr id="19" name="object 4"/>
          <p:cNvSpPr>
            <a:spLocks noChangeArrowheads="1"/>
          </p:cNvSpPr>
          <p:nvPr/>
        </p:nvSpPr>
        <p:spPr bwMode="auto">
          <a:xfrm>
            <a:off x="76199" y="0"/>
            <a:ext cx="1020675" cy="135639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ppt_y</p:attrName>
                                        </p:attrNameLst>
                                      </p:cBhvr>
                                      <p:tavLst>
                                        <p:tav tm="0">
                                          <p:val>
                                            <p:strVal val="#ppt_y+#ppt_h*1.125000"/>
                                          </p:val>
                                        </p:tav>
                                        <p:tav tm="100000">
                                          <p:val>
                                            <p:strVal val="#ppt_y"/>
                                          </p:val>
                                        </p:tav>
                                      </p:tavLst>
                                    </p:anim>
                                    <p:animEffect transition="in" filter="wipe(up)">
                                      <p:cBhvr>
                                        <p:cTn id="13" dur="500"/>
                                        <p:tgtEl>
                                          <p:spTgt spid="21"/>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p:tgtEl>
                                          <p:spTgt spid="36"/>
                                        </p:tgtEl>
                                        <p:attrNameLst>
                                          <p:attrName>ppt_y</p:attrName>
                                        </p:attrNameLst>
                                      </p:cBhvr>
                                      <p:tavLst>
                                        <p:tav tm="0">
                                          <p:val>
                                            <p:strVal val="#ppt_y+#ppt_h*1.125000"/>
                                          </p:val>
                                        </p:tav>
                                        <p:tav tm="100000">
                                          <p:val>
                                            <p:strVal val="#ppt_y"/>
                                          </p:val>
                                        </p:tav>
                                      </p:tavLst>
                                    </p:anim>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up)">
                                      <p:cBhvr>
                                        <p:cTn id="23" dur="500"/>
                                        <p:tgtEl>
                                          <p:spTgt spid="4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p:tgtEl>
                                          <p:spTgt spid="37"/>
                                        </p:tgtEl>
                                        <p:attrNameLst>
                                          <p:attrName>ppt_y</p:attrName>
                                        </p:attrNameLst>
                                      </p:cBhvr>
                                      <p:tavLst>
                                        <p:tav tm="0">
                                          <p:val>
                                            <p:strVal val="#ppt_y+#ppt_h*1.125000"/>
                                          </p:val>
                                        </p:tav>
                                        <p:tav tm="100000">
                                          <p:val>
                                            <p:strVal val="#ppt_y"/>
                                          </p:val>
                                        </p:tav>
                                      </p:tavLst>
                                    </p:anim>
                                    <p:animEffect transition="in" filter="wipe(up)">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320846" y="1207213"/>
            <a:ext cx="6622865" cy="5262979"/>
          </a:xfrm>
          <a:prstGeom prst="rect">
            <a:avLst/>
          </a:prstGeom>
        </p:spPr>
        <p:txBody>
          <a:bodyPr wrap="square">
            <a:spAutoFit/>
          </a:bodyPr>
          <a:lstStyle/>
          <a:p>
            <a:pPr algn="just">
              <a:spcAft>
                <a:spcPts val="0"/>
              </a:spcAft>
            </a:pPr>
            <a:r>
              <a:rPr lang="en-US" sz="2800" dirty="0" err="1">
                <a:latin typeface="Arial" panose="020B0604020202020204" pitchFamily="34" charset="0"/>
                <a:ea typeface="Batang" panose="02030600000101010101" pitchFamily="18" charset="-127"/>
                <a:cs typeface="Arial" panose="020B0604020202020204" pitchFamily="34" charset="0"/>
              </a:rPr>
              <a:t>Chủ</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nghĩa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xã</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hội</a:t>
            </a:r>
            <a:r>
              <a:rPr lang="en-US" sz="2800" dirty="0">
                <a:latin typeface="Arial" panose="020B0604020202020204" pitchFamily="34" charset="0"/>
                <a:ea typeface="Batang" panose="02030600000101010101" pitchFamily="18" charset="-127"/>
                <a:cs typeface="Arial" panose="020B0604020202020204" pitchFamily="34" charset="0"/>
              </a:rPr>
              <a:t> khoa </a:t>
            </a:r>
            <a:r>
              <a:rPr lang="en-US" sz="2800" dirty="0" err="1">
                <a:latin typeface="Arial" panose="020B0604020202020204" pitchFamily="34" charset="0"/>
                <a:ea typeface="Batang" panose="02030600000101010101" pitchFamily="18" charset="-127"/>
                <a:cs typeface="Arial" panose="020B0604020202020204" pitchFamily="34" charset="0"/>
              </a:rPr>
              <a:t>học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là</a:t>
            </a:r>
            <a:r>
              <a:rPr lang="en-US" sz="2800" dirty="0">
                <a:latin typeface="Arial" panose="020B0604020202020204" pitchFamily="34" charset="0"/>
                <a:ea typeface="Batang" panose="02030600000101010101" pitchFamily="18" charset="-127"/>
                <a:cs typeface="Arial" panose="020B0604020202020204" pitchFamily="34" charset="0"/>
              </a:rPr>
              <a:t> khoa </a:t>
            </a:r>
            <a:r>
              <a:rPr lang="en-US" sz="2800" dirty="0" err="1">
                <a:latin typeface="Arial" panose="020B0604020202020204" pitchFamily="34" charset="0"/>
                <a:ea typeface="Batang" panose="02030600000101010101" pitchFamily="18" charset="-127"/>
                <a:cs typeface="Arial" panose="020B0604020202020204" pitchFamily="34" charset="0"/>
              </a:rPr>
              <a:t>học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về</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các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quy</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luật</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xã</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hội</a:t>
            </a:r>
            <a:r>
              <a:rPr lang="en-US" sz="2800" dirty="0">
                <a:latin typeface="Arial" panose="020B0604020202020204" pitchFamily="34" charset="0"/>
                <a:ea typeface="Batang" panose="02030600000101010101" pitchFamily="18" charset="-127"/>
                <a:cs typeface="Arial" panose="020B0604020202020204" pitchFamily="34" charset="0"/>
              </a:rPr>
              <a:t> - </a:t>
            </a:r>
            <a:r>
              <a:rPr lang="en-US" sz="2800" dirty="0" err="1">
                <a:latin typeface="Arial" panose="020B0604020202020204" pitchFamily="34" charset="0"/>
                <a:ea typeface="Batang" panose="02030600000101010101" pitchFamily="18" charset="-127"/>
                <a:cs typeface="Arial" panose="020B0604020202020204" pitchFamily="34" charset="0"/>
              </a:rPr>
              <a:t>chính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trị</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là</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học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thuyết</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về</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những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điều</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kiện</a:t>
            </a:r>
            <a:r>
              <a:rPr lang="en-US" sz="2800" dirty="0">
                <a:latin typeface="Arial" panose="020B0604020202020204" pitchFamily="34" charset="0"/>
                <a:ea typeface="Batang" panose="02030600000101010101" pitchFamily="18" charset="-127"/>
                <a:cs typeface="Arial" panose="020B0604020202020204" pitchFamily="34" charset="0"/>
              </a:rPr>
              <a:t>, con </a:t>
            </a:r>
            <a:r>
              <a:rPr lang="en-US" sz="2800" dirty="0" err="1">
                <a:latin typeface="Arial" panose="020B0604020202020204" pitchFamily="34" charset="0"/>
                <a:ea typeface="Batang" panose="02030600000101010101" pitchFamily="18" charset="-127"/>
                <a:cs typeface="Arial" panose="020B0604020202020204" pitchFamily="34" charset="0"/>
              </a:rPr>
              <a:t>đường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giải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phóng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giai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cấp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công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và</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dân</a:t>
            </a:r>
            <a:r>
              <a:rPr lang="en-US" sz="2800" dirty="0">
                <a:latin typeface="Arial" panose="020B0604020202020204" pitchFamily="34" charset="0"/>
                <a:ea typeface="Batang" panose="02030600000101010101" pitchFamily="18" charset="-127"/>
                <a:cs typeface="Arial" panose="020B0604020202020204" pitchFamily="34" charset="0"/>
              </a:rPr>
              <a:t> lao </a:t>
            </a:r>
            <a:r>
              <a:rPr lang="en-US" sz="2800" dirty="0" err="1">
                <a:latin typeface="Arial" panose="020B0604020202020204" pitchFamily="34" charset="0"/>
                <a:ea typeface="Batang" panose="02030600000101010101" pitchFamily="18" charset="-127"/>
                <a:cs typeface="Arial" panose="020B0604020202020204" pitchFamily="34" charset="0"/>
              </a:rPr>
              <a:t>động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về</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cuộc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đấu</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tranh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giai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cấp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của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giai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cấp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công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về</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cuộc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cách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mạng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xã</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hội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chủ</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nghĩa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về</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các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quy</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luật</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biện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pháp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đấu</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tranh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của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giai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cấp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công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và</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dân</a:t>
            </a:r>
            <a:r>
              <a:rPr lang="en-US" sz="2800" dirty="0">
                <a:latin typeface="Arial" panose="020B0604020202020204" pitchFamily="34" charset="0"/>
                <a:ea typeface="Batang" panose="02030600000101010101" pitchFamily="18" charset="-127"/>
                <a:cs typeface="Arial" panose="020B0604020202020204" pitchFamily="34" charset="0"/>
              </a:rPr>
              <a:t> lao </a:t>
            </a:r>
            <a:r>
              <a:rPr lang="en-US" sz="2800" dirty="0" err="1">
                <a:latin typeface="Arial" panose="020B0604020202020204" pitchFamily="34" charset="0"/>
                <a:ea typeface="Batang" panose="02030600000101010101" pitchFamily="18" charset="-127"/>
                <a:cs typeface="Arial" panose="020B0604020202020204" pitchFamily="34" charset="0"/>
              </a:rPr>
              <a:t>động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dưới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sự</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lãnh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đạo</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của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chính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đảng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mácxít</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nhằm</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thực</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hiện</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thắng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lợi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sứ</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mệnh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lịch</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sử</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của</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giai</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cấp</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công</a:t>
            </a:r>
            <a:r>
              <a:rPr lang="en-US" sz="2800" dirty="0">
                <a:latin typeface="Arial" panose="020B0604020202020204" pitchFamily="34" charset="0"/>
                <a:ea typeface="Batang" panose="02030600000101010101" pitchFamily="18" charset="-127"/>
                <a:cs typeface="Arial" panose="020B0604020202020204" pitchFamily="34" charset="0"/>
              </a:rPr>
              <a:t> </a:t>
            </a:r>
            <a:r>
              <a:rPr lang="en-US" sz="2800" dirty="0" err="1">
                <a:latin typeface="Arial" panose="020B0604020202020204" pitchFamily="34" charset="0"/>
                <a:ea typeface="Batang" panose="02030600000101010101" pitchFamily="18" charset="-127"/>
                <a:cs typeface="Arial" panose="020B0604020202020204" pitchFamily="34" charset="0"/>
              </a:rPr>
              <a:t>nhân</a:t>
            </a:r>
            <a:r>
              <a:rPr lang="en-US" sz="2800" dirty="0">
                <a:latin typeface="Arial" panose="020B0604020202020204" pitchFamily="34" charset="0"/>
                <a:ea typeface="Batang" panose="02030600000101010101" pitchFamily="18" charset="-127"/>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grpSp>
        <p:nvGrpSpPr>
          <p:cNvPr id="6" name="Group 5"/>
          <p:cNvGrpSpPr/>
          <p:nvPr/>
        </p:nvGrpSpPr>
        <p:grpSpPr>
          <a:xfrm>
            <a:off x="143293" y="2480135"/>
            <a:ext cx="2068957" cy="1920240"/>
            <a:chOff x="6373352" y="2729297"/>
            <a:chExt cx="2758610" cy="2560320"/>
          </a:xfrm>
        </p:grpSpPr>
        <p:sp>
          <p:nvSpPr>
            <p:cNvPr id="7" name="Oval 6"/>
            <p:cNvSpPr/>
            <p:nvPr/>
          </p:nvSpPr>
          <p:spPr>
            <a:xfrm>
              <a:off x="6449347" y="2729297"/>
              <a:ext cx="2560320" cy="2560320"/>
            </a:xfrm>
            <a:prstGeom prst="ellipse">
              <a:avLst/>
            </a:prstGeom>
            <a:solidFill>
              <a:srgbClr val="F89C14"/>
            </a:solidFill>
            <a:ln>
              <a:noFill/>
            </a:ln>
            <a:effectLst/>
            <a:scene3d>
              <a:camera prst="orthographicFront"/>
              <a:lightRig rig="chilly" dir="t"/>
            </a:scene3d>
            <a:sp3d prstMaterial="translucentPowder">
              <a:bevelT w="127000" h="25400" prst="softRound"/>
            </a:sp3d>
          </p:spPr>
        </p:sp>
        <p:sp>
          <p:nvSpPr>
            <p:cNvPr id="8" name="Oval 7"/>
            <p:cNvSpPr/>
            <p:nvPr/>
          </p:nvSpPr>
          <p:spPr>
            <a:xfrm>
              <a:off x="6547518" y="2811325"/>
              <a:ext cx="2377440" cy="2377440"/>
            </a:xfrm>
            <a:prstGeom prst="ellipse">
              <a:avLst/>
            </a:prstGeom>
            <a:solidFill>
              <a:srgbClr val="FFFFFF">
                <a:alpha val="90000"/>
                <a:hueOff val="0"/>
                <a:satOff val="0"/>
                <a:lumOff val="0"/>
                <a:alphaOff val="0"/>
              </a:srgbClr>
            </a:solidFill>
            <a:ln w="9525" cap="flat" cmpd="sng" algn="ctr">
              <a:solidFill>
                <a:srgbClr val="E5AF63"/>
              </a:solidFill>
              <a:prstDash val="solid"/>
            </a:ln>
            <a:effectLst/>
            <a:scene3d>
              <a:camera prst="orthographicFront"/>
              <a:lightRig rig="chilly" dir="t"/>
            </a:scene3d>
            <a:sp3d z="12700" extrusionH="1700" prstMaterial="dkEdge">
              <a:bevelT w="25400" h="6350" prst="softRound"/>
              <a:bevelB w="0" h="0" prst="convex"/>
            </a:sp3d>
          </p:spPr>
        </p:sp>
        <p:sp>
          <p:nvSpPr>
            <p:cNvPr id="9" name="TextBox 8"/>
            <p:cNvSpPr txBox="1"/>
            <p:nvPr/>
          </p:nvSpPr>
          <p:spPr>
            <a:xfrm>
              <a:off x="6373352" y="3189253"/>
              <a:ext cx="2758610" cy="1846660"/>
            </a:xfrm>
            <a:prstGeom prst="rect">
              <a:avLst/>
            </a:prstGeom>
            <a:noFill/>
          </p:spPr>
          <p:txBody>
            <a:bodyPr wrap="square" rtlCol="0">
              <a:spAutoFit/>
            </a:bodyPr>
            <a:lstStyle/>
            <a:p>
              <a:pPr algn="ct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Chủ</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nghĩa</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xã</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hội</a:t>
              </a:r>
              <a:r>
                <a:rPr lang="en-US" sz="2800" b="1" kern="0" dirty="0">
                  <a:solidFill>
                    <a:srgbClr val="000000"/>
                  </a:solidFill>
                  <a:effectLst>
                    <a:outerShdw blurRad="38100" dist="38100" dir="2700000" algn="tl">
                      <a:srgbClr val="000000">
                        <a:alpha val="43137"/>
                      </a:srgbClr>
                    </a:outerShdw>
                  </a:effectLst>
                  <a:latin typeface="Times New Roman" panose="02020603050405020304"/>
                </a:rPr>
                <a:t> khoa </a:t>
              </a:r>
              <a:r>
                <a:rPr lang="en-US" sz="2800" b="1" kern="0" dirty="0" err="1">
                  <a:solidFill>
                    <a:srgbClr val="000000"/>
                  </a:solidFill>
                  <a:effectLst>
                    <a:outerShdw blurRad="38100" dist="38100" dir="2700000" algn="tl">
                      <a:srgbClr val="000000">
                        <a:alpha val="43137"/>
                      </a:srgbClr>
                    </a:outerShdw>
                  </a:effectLst>
                  <a:latin typeface="Times New Roman" panose="02020603050405020304"/>
                </a:rPr>
                <a:t>học</a:t>
              </a:r>
              <a:endParaRPr lang="vi-VN" sz="2400" b="1" kern="0" dirty="0">
                <a:solidFill>
                  <a:srgbClr val="000000"/>
                </a:solidFill>
                <a:effectLst>
                  <a:outerShdw blurRad="38100" dist="38100" dir="2700000" algn="tl">
                    <a:srgbClr val="000000">
                      <a:alpha val="43137"/>
                    </a:srgbClr>
                  </a:outerShdw>
                </a:effectLst>
                <a:latin typeface="Times New Roman" panose="02020603050405020304"/>
              </a:endParaRPr>
            </a:p>
          </p:txBody>
        </p:sp>
      </p:grpSp>
      <p:grpSp>
        <p:nvGrpSpPr>
          <p:cNvPr id="10" name="Group 9"/>
          <p:cNvGrpSpPr/>
          <p:nvPr/>
        </p:nvGrpSpPr>
        <p:grpSpPr>
          <a:xfrm>
            <a:off x="1787542" y="1686776"/>
            <a:ext cx="575085" cy="1023687"/>
            <a:chOff x="4548724" y="3757227"/>
            <a:chExt cx="575085" cy="1023687"/>
          </a:xfrm>
        </p:grpSpPr>
        <p:sp>
          <p:nvSpPr>
            <p:cNvPr id="11" name="Straight Connector 5"/>
            <p:cNvSpPr/>
            <p:nvPr/>
          </p:nvSpPr>
          <p:spPr>
            <a:xfrm rot="17874651">
              <a:off x="4283211" y="4429316"/>
              <a:ext cx="617111" cy="86086"/>
            </a:xfrm>
            <a:custGeom>
              <a:avLst/>
              <a:gdLst/>
              <a:ahLst/>
              <a:cxnLst/>
              <a:rect l="0" t="0" r="0" b="0"/>
              <a:pathLst>
                <a:path>
                  <a:moveTo>
                    <a:pt x="0" y="28828"/>
                  </a:moveTo>
                  <a:lnTo>
                    <a:pt x="617111" y="28828"/>
                  </a:lnTo>
                </a:path>
              </a:pathLst>
            </a:custGeom>
            <a:noFill/>
            <a:ln w="25400" cap="flat" cmpd="sng" algn="ctr">
              <a:solidFill>
                <a:srgbClr val="665324">
                  <a:lumMod val="60000"/>
                  <a:lumOff val="40000"/>
                </a:srgbClr>
              </a:solidFill>
              <a:prstDash val="solid"/>
            </a:ln>
            <a:effectLst/>
          </p:spPr>
        </p:sp>
        <p:grpSp>
          <p:nvGrpSpPr>
            <p:cNvPr id="12" name="Group 11"/>
            <p:cNvGrpSpPr/>
            <p:nvPr/>
          </p:nvGrpSpPr>
          <p:grpSpPr>
            <a:xfrm>
              <a:off x="4666609" y="3757227"/>
              <a:ext cx="457200" cy="457200"/>
              <a:chOff x="2310238" y="64"/>
              <a:chExt cx="1171575" cy="1171575"/>
            </a:xfrm>
          </p:grpSpPr>
          <p:sp>
            <p:nvSpPr>
              <p:cNvPr id="13" name="Oval 12"/>
              <p:cNvSpPr/>
              <p:nvPr/>
            </p:nvSpPr>
            <p:spPr>
              <a:xfrm>
                <a:off x="2310238" y="64"/>
                <a:ext cx="1171575" cy="1171575"/>
              </a:xfrm>
              <a:prstGeom prst="ellipse">
                <a:avLst/>
              </a:prstGeom>
              <a:solidFill>
                <a:srgbClr val="B49600"/>
              </a:solidFill>
              <a:ln>
                <a:noFill/>
              </a:ln>
              <a:effectLst>
                <a:outerShdw blurRad="57150" dist="38100" dir="5400000" algn="ctr" rotWithShape="0">
                  <a:srgbClr val="F6310A">
                    <a:alpha val="90000"/>
                    <a:hueOff val="0"/>
                    <a:satOff val="0"/>
                    <a:lumOff val="0"/>
                    <a:alphaOff val="-13325"/>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sp>
          <p:sp>
            <p:nvSpPr>
              <p:cNvPr id="14" name="Oval 7"/>
              <p:cNvSpPr/>
              <p:nvPr/>
            </p:nvSpPr>
            <p:spPr>
              <a:xfrm>
                <a:off x="2481811" y="171637"/>
                <a:ext cx="828429" cy="828429"/>
              </a:xfrm>
              <a:prstGeom prst="rect">
                <a:avLst/>
              </a:prstGeom>
              <a:noFill/>
              <a:ln>
                <a:noFill/>
              </a:ln>
              <a:effectLst/>
            </p:spPr>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defRPr/>
                </a:pPr>
                <a:endParaRPr lang="vi-VN" sz="2600" kern="0">
                  <a:solidFill>
                    <a:srgbClr val="FFFFFF"/>
                  </a:solidFill>
                </a:endParaRPr>
              </a:p>
            </p:txBody>
          </p:sp>
        </p:grpSp>
      </p:grpSp>
      <p:sp>
        <p:nvSpPr>
          <p:cNvPr id="15" name="Title 1"/>
          <p:cNvSpPr>
            <a:spLocks noGrp="1"/>
          </p:cNvSpPr>
          <p:nvPr>
            <p:ph type="title"/>
          </p:nvPr>
        </p:nvSpPr>
        <p:spPr>
          <a:xfrm>
            <a:off x="2244436" y="140757"/>
            <a:ext cx="4952011" cy="753355"/>
          </a:xfrm>
        </p:spPr>
        <p:txBody>
          <a:bodyPr>
            <a:noAutofit/>
          </a:bodyPr>
          <a:lstStyle/>
          <a:p>
            <a:pPr algn="ctr"/>
            <a:r>
              <a:rPr lang="vi-VN" sz="2600" dirty="0">
                <a:solidFill>
                  <a:srgbClr val="FF0000"/>
                </a:solidFill>
                <a:effectLst>
                  <a:outerShdw blurRad="38100" dist="38100" dir="2700000" algn="tl">
                    <a:srgbClr val="000000">
                      <a:alpha val="43137"/>
                    </a:srgbClr>
                  </a:outerShdw>
                </a:effectLst>
                <a:latin typeface="+mn-lt"/>
              </a:rPr>
              <a:t>1. Sự ra đời của chủ nghĩa xã hội khoa học</a:t>
            </a:r>
          </a:p>
        </p:txBody>
      </p:sp>
      <p:sp>
        <p:nvSpPr>
          <p:cNvPr id="16" name="object 4"/>
          <p:cNvSpPr>
            <a:spLocks noChangeArrowheads="1"/>
          </p:cNvSpPr>
          <p:nvPr/>
        </p:nvSpPr>
        <p:spPr bwMode="auto">
          <a:xfrm>
            <a:off x="76199" y="0"/>
            <a:ext cx="1125584" cy="135639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rgbClr val="00FF00"/>
                </a:solidFill>
                <a:latin typeface=".VnArial" panose="020B7200000000000000" pitchFamily="34" charset="0"/>
              </a:defRPr>
            </a:lvl1pPr>
            <a:lvl2pPr marL="742950" indent="-285750">
              <a:defRPr sz="2400">
                <a:solidFill>
                  <a:srgbClr val="00FF00"/>
                </a:solidFill>
                <a:latin typeface=".VnArial" panose="020B7200000000000000" pitchFamily="34" charset="0"/>
              </a:defRPr>
            </a:lvl2pPr>
            <a:lvl3pPr marL="1143000" indent="-228600">
              <a:defRPr sz="2400">
                <a:solidFill>
                  <a:srgbClr val="00FF00"/>
                </a:solidFill>
                <a:latin typeface=".VnArial" panose="020B7200000000000000" pitchFamily="34" charset="0"/>
              </a:defRPr>
            </a:lvl3pPr>
            <a:lvl4pPr marL="1600200" indent="-228600">
              <a:defRPr sz="2400">
                <a:solidFill>
                  <a:srgbClr val="00FF00"/>
                </a:solidFill>
                <a:latin typeface=".VnArial" panose="020B7200000000000000" pitchFamily="34" charset="0"/>
              </a:defRPr>
            </a:lvl4pPr>
            <a:lvl5pPr marL="2057400" indent="-228600">
              <a:defRPr sz="2400">
                <a:solidFill>
                  <a:srgbClr val="00FF00"/>
                </a:solidFill>
                <a:latin typeface=".VnArial" panose="020B7200000000000000" pitchFamily="34" charset="0"/>
              </a:defRPr>
            </a:lvl5pPr>
            <a:lvl6pPr marL="2514600" indent="-228600" eaLnBrk="0" fontAlgn="base" hangingPunct="0">
              <a:spcBef>
                <a:spcPct val="0"/>
              </a:spcBef>
              <a:spcAft>
                <a:spcPct val="0"/>
              </a:spcAft>
              <a:defRPr sz="2400">
                <a:solidFill>
                  <a:srgbClr val="00FF00"/>
                </a:solidFill>
                <a:latin typeface=".VnArial" panose="020B7200000000000000" pitchFamily="34" charset="0"/>
              </a:defRPr>
            </a:lvl6pPr>
            <a:lvl7pPr marL="2971800" indent="-228600" eaLnBrk="0" fontAlgn="base" hangingPunct="0">
              <a:spcBef>
                <a:spcPct val="0"/>
              </a:spcBef>
              <a:spcAft>
                <a:spcPct val="0"/>
              </a:spcAft>
              <a:defRPr sz="2400">
                <a:solidFill>
                  <a:srgbClr val="00FF00"/>
                </a:solidFill>
                <a:latin typeface=".VnArial" panose="020B7200000000000000" pitchFamily="34" charset="0"/>
              </a:defRPr>
            </a:lvl7pPr>
            <a:lvl8pPr marL="3429000" indent="-228600" eaLnBrk="0" fontAlgn="base" hangingPunct="0">
              <a:spcBef>
                <a:spcPct val="0"/>
              </a:spcBef>
              <a:spcAft>
                <a:spcPct val="0"/>
              </a:spcAft>
              <a:defRPr sz="2400">
                <a:solidFill>
                  <a:srgbClr val="00FF00"/>
                </a:solidFill>
                <a:latin typeface=".VnArial" panose="020B7200000000000000" pitchFamily="34" charset="0"/>
              </a:defRPr>
            </a:lvl8pPr>
            <a:lvl9pPr marL="3886200" indent="-228600" eaLnBrk="0" fontAlgn="base" hangingPunct="0">
              <a:spcBef>
                <a:spcPct val="0"/>
              </a:spcBef>
              <a:spcAft>
                <a:spcPct val="0"/>
              </a:spcAft>
              <a:defRPr sz="2400">
                <a:solidFill>
                  <a:srgbClr val="00FF00"/>
                </a:solidFill>
                <a:latin typeface=".VnArial" panose="020B7200000000000000"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4803</Words>
  <Application>Microsoft Office PowerPoint</Application>
  <PresentationFormat>On-screen Show (4:3)</PresentationFormat>
  <Paragraphs>255</Paragraphs>
  <Slides>57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SimSun</vt:lpstr>
      <vt:lpstr>.VnArial</vt:lpstr>
      <vt:lpstr>.VnVogueH</vt:lpstr>
      <vt:lpstr>Arial</vt:lpstr>
      <vt:lpstr>Batang</vt:lpstr>
      <vt:lpstr>Calibri</vt:lpstr>
      <vt:lpstr>Times New Roman</vt:lpstr>
      <vt:lpstr>Wingdings</vt:lpstr>
      <vt:lpstr>Blue Waves</vt:lpstr>
      <vt:lpstr>PowerPoint Presentation</vt:lpstr>
      <vt:lpstr>GIỚI THIỆU CHUNG</vt:lpstr>
      <vt:lpstr>TÀI LIỆU THAM KHẢO</vt:lpstr>
      <vt:lpstr> KẾT CẤU GIÁO TRÌNH CNXHKH      (HỆ KHÔNG CHUYÊN – 7 CHƯƠNG)  </vt:lpstr>
      <vt:lpstr>CHƯƠNG 1: NHẬP MÔN CHỦ NGHĨA XÃ HỘI KHOA HỌC </vt:lpstr>
      <vt:lpstr>PowerPoint Presentation</vt:lpstr>
      <vt:lpstr>1. Sự ra đời của chủ nghĩa xã hội khoa học</vt:lpstr>
      <vt:lpstr>PowerPoint Presentation</vt:lpstr>
      <vt:lpstr>1. Sự ra đời của chủ nghĩa xã hội khoa học</vt:lpstr>
      <vt:lpstr>PowerPoint Presentation</vt:lpstr>
      <vt:lpstr>PowerPoint Presentation</vt:lpstr>
      <vt:lpstr>PowerPoint Presentation</vt:lpstr>
      <vt:lpstr>PowerPoint Presentation</vt:lpstr>
      <vt:lpstr>PowerPoint Presentation</vt:lpstr>
      <vt:lpstr>PowerPoint Presentation</vt:lpstr>
      <vt:lpstr>1.3.1. Vai trò của C.Mac  và Ph. Angghen</vt:lpstr>
      <vt:lpstr>1.3.1. Vai trò của C.Mac  và Ph. Angghen</vt:lpstr>
      <vt:lpstr>1.3.1. Vai trò của C.Mac  và Ph. Angghen</vt:lpstr>
      <vt:lpstr>1.3.1. Vai trò của C.Mac  và Ph. Angghen</vt:lpstr>
      <vt:lpstr>1.3.1. Vai trò của C.Mac  và Ph. Angghen</vt:lpstr>
      <vt:lpstr>1.3.1. Vai trò của C.Mac  và Ph. Angghen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3. ĐỐI TƯỢNG, PHƯƠNG PHÁP VÀ Ý NGHĨA CỦA VIỆC NGHIÊN CỨU CNXHKH </vt:lpstr>
      <vt:lpstr>KẾT THÚC CHƯƠNG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NHẬP MÔN CHỦ NGHĨA XÃ HỘI</dc:title>
  <dc:creator>Quoc Thinh Huynh</dc:creator>
  <cp:lastModifiedBy>Admin</cp:lastModifiedBy>
  <cp:revision>71</cp:revision>
  <dcterms:created xsi:type="dcterms:W3CDTF">2020-03-11T03:54:00Z</dcterms:created>
  <dcterms:modified xsi:type="dcterms:W3CDTF">2024-05-24T00:07:03Z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1033-11.2.0.11042</vt:lpwstr>
  </property>
  <property fmtid="{D5CDD505-2E9C-101B-9397-08002B2CF9AE}" pid="3" name="ICV">
    <vt:lpwstr>9091E9EF54594079B4634C88A9FB1247</vt:lpwstr>
  </property>
</Properties>
</file>